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0" r:id="rId2"/>
    <p:sldId id="259" r:id="rId3"/>
    <p:sldId id="265" r:id="rId4"/>
    <p:sldId id="257" r:id="rId5"/>
    <p:sldId id="261" r:id="rId6"/>
    <p:sldId id="264" r:id="rId7"/>
    <p:sldId id="278" r:id="rId8"/>
    <p:sldId id="266" r:id="rId9"/>
    <p:sldId id="263" r:id="rId10"/>
    <p:sldId id="260" r:id="rId11"/>
    <p:sldId id="262" r:id="rId12"/>
    <p:sldId id="279" r:id="rId13"/>
    <p:sldId id="268" r:id="rId14"/>
    <p:sldId id="272" r:id="rId15"/>
    <p:sldId id="274" r:id="rId16"/>
    <p:sldId id="275" r:id="rId17"/>
    <p:sldId id="273" r:id="rId18"/>
    <p:sldId id="276" r:id="rId19"/>
    <p:sldId id="269" r:id="rId20"/>
    <p:sldId id="270"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9" d="100"/>
          <a:sy n="59" d="100"/>
        </p:scale>
        <p:origin x="-27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02447D-145C-46E2-BFC5-EB9E5978BA8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843E8D9B-DE2F-40A4-A9C7-1E7AC1C5F445}">
      <dgm:prSet phldrT="[Text]"/>
      <dgm:spPr>
        <a:solidFill>
          <a:srgbClr val="00B050"/>
        </a:solidFill>
      </dgm:spPr>
      <dgm:t>
        <a:bodyPr/>
        <a:lstStyle/>
        <a:p>
          <a:r>
            <a:rPr lang="bn-IN" dirty="0" smtClean="0"/>
            <a:t>জাহান্নাম ৭টি</a:t>
          </a:r>
          <a:endParaRPr lang="en-US" dirty="0"/>
        </a:p>
      </dgm:t>
    </dgm:pt>
    <dgm:pt modelId="{9B82E7C4-DD7B-4B5F-BDB3-ABCF374C62E5}" type="parTrans" cxnId="{A42FA24A-08E6-4867-9929-776ED8C17D16}">
      <dgm:prSet/>
      <dgm:spPr/>
      <dgm:t>
        <a:bodyPr/>
        <a:lstStyle/>
        <a:p>
          <a:endParaRPr lang="en-US"/>
        </a:p>
      </dgm:t>
    </dgm:pt>
    <dgm:pt modelId="{BA695A96-B438-492E-A6CE-31674C6936F1}" type="sibTrans" cxnId="{A42FA24A-08E6-4867-9929-776ED8C17D16}">
      <dgm:prSet/>
      <dgm:spPr/>
      <dgm:t>
        <a:bodyPr/>
        <a:lstStyle/>
        <a:p>
          <a:endParaRPr lang="en-US"/>
        </a:p>
      </dgm:t>
    </dgm:pt>
    <dgm:pt modelId="{93E101AF-54B3-4165-9245-94401F1C26F0}">
      <dgm:prSet phldrT="[Text]"/>
      <dgm:spPr/>
      <dgm:t>
        <a:bodyPr/>
        <a:lstStyle/>
        <a:p>
          <a:r>
            <a:rPr lang="bn-IN" dirty="0" smtClean="0"/>
            <a:t>জাহান্নাম</a:t>
          </a:r>
          <a:endParaRPr lang="en-US" dirty="0"/>
        </a:p>
      </dgm:t>
    </dgm:pt>
    <dgm:pt modelId="{80B074E1-48CE-4B45-973C-B77864C51903}" type="parTrans" cxnId="{2A6C35A0-1012-418D-A7C0-010EF4031DF3}">
      <dgm:prSet/>
      <dgm:spPr/>
      <dgm:t>
        <a:bodyPr/>
        <a:lstStyle/>
        <a:p>
          <a:endParaRPr lang="en-US"/>
        </a:p>
      </dgm:t>
    </dgm:pt>
    <dgm:pt modelId="{682A208C-3A6A-401D-9F49-B7B763111E7A}" type="sibTrans" cxnId="{2A6C35A0-1012-418D-A7C0-010EF4031DF3}">
      <dgm:prSet/>
      <dgm:spPr/>
      <dgm:t>
        <a:bodyPr/>
        <a:lstStyle/>
        <a:p>
          <a:endParaRPr lang="en-US"/>
        </a:p>
      </dgm:t>
    </dgm:pt>
    <dgm:pt modelId="{06E314E4-3C76-4C47-8127-1AC6E8B0AA33}">
      <dgm:prSet phldrT="[Text]"/>
      <dgm:spPr>
        <a:blipFill rotWithShape="0">
          <a:blip xmlns:r="http://schemas.openxmlformats.org/officeDocument/2006/relationships" r:embed="rId1"/>
          <a:tile tx="0" ty="0" sx="100000" sy="100000" flip="none" algn="tl"/>
        </a:blipFill>
      </dgm:spPr>
      <dgm:t>
        <a:bodyPr/>
        <a:lstStyle/>
        <a:p>
          <a:r>
            <a:rPr lang="bn-IN" dirty="0" smtClean="0"/>
            <a:t>লাযা</a:t>
          </a:r>
          <a:endParaRPr lang="en-US" dirty="0"/>
        </a:p>
      </dgm:t>
    </dgm:pt>
    <dgm:pt modelId="{62712E79-0781-4286-8336-44C32795E742}" type="parTrans" cxnId="{F1EC9CE1-4367-41B9-B19C-CC7A356465CD}">
      <dgm:prSet/>
      <dgm:spPr/>
      <dgm:t>
        <a:bodyPr/>
        <a:lstStyle/>
        <a:p>
          <a:endParaRPr lang="en-US"/>
        </a:p>
      </dgm:t>
    </dgm:pt>
    <dgm:pt modelId="{B9832E1E-E39D-48E5-8992-12D00E99CEF3}" type="sibTrans" cxnId="{F1EC9CE1-4367-41B9-B19C-CC7A356465CD}">
      <dgm:prSet/>
      <dgm:spPr/>
      <dgm:t>
        <a:bodyPr/>
        <a:lstStyle/>
        <a:p>
          <a:endParaRPr lang="en-US"/>
        </a:p>
      </dgm:t>
    </dgm:pt>
    <dgm:pt modelId="{63AD3B0C-53E7-4B5E-8914-837BD251FFE1}">
      <dgm:prSet phldrT="[Text]"/>
      <dgm:spPr>
        <a:solidFill>
          <a:srgbClr val="92D050"/>
        </a:solidFill>
      </dgm:spPr>
      <dgm:t>
        <a:bodyPr/>
        <a:lstStyle/>
        <a:p>
          <a:r>
            <a:rPr lang="bn-IN" dirty="0" smtClean="0"/>
            <a:t>হুতামাহ</a:t>
          </a:r>
          <a:endParaRPr lang="en-US" dirty="0"/>
        </a:p>
      </dgm:t>
    </dgm:pt>
    <dgm:pt modelId="{F3ED7750-D599-495D-BC7D-91B834F1A5CE}" type="parTrans" cxnId="{3C53F5B1-EAE9-421C-BFB2-7A68CA42444D}">
      <dgm:prSet/>
      <dgm:spPr/>
      <dgm:t>
        <a:bodyPr/>
        <a:lstStyle/>
        <a:p>
          <a:endParaRPr lang="en-US"/>
        </a:p>
      </dgm:t>
    </dgm:pt>
    <dgm:pt modelId="{551780C0-A8DD-4B2D-83F3-E093DC0606E0}" type="sibTrans" cxnId="{3C53F5B1-EAE9-421C-BFB2-7A68CA42444D}">
      <dgm:prSet/>
      <dgm:spPr/>
      <dgm:t>
        <a:bodyPr/>
        <a:lstStyle/>
        <a:p>
          <a:endParaRPr lang="en-US"/>
        </a:p>
      </dgm:t>
    </dgm:pt>
    <dgm:pt modelId="{713E322E-8328-4829-97D5-38D224984BBE}">
      <dgm:prSet phldrT="[Text]"/>
      <dgm:spPr>
        <a:solidFill>
          <a:srgbClr val="FF0000"/>
        </a:solidFill>
      </dgm:spPr>
      <dgm:t>
        <a:bodyPr/>
        <a:lstStyle/>
        <a:p>
          <a:r>
            <a:rPr lang="bn-IN" dirty="0" smtClean="0"/>
            <a:t>সাইর</a:t>
          </a:r>
          <a:endParaRPr lang="en-US" dirty="0"/>
        </a:p>
      </dgm:t>
    </dgm:pt>
    <dgm:pt modelId="{42C82791-C46E-4280-AB8F-808E417A7944}" type="parTrans" cxnId="{211ED276-1E7C-4C70-9433-A9062AD91F3A}">
      <dgm:prSet/>
      <dgm:spPr/>
      <dgm:t>
        <a:bodyPr/>
        <a:lstStyle/>
        <a:p>
          <a:endParaRPr lang="en-US"/>
        </a:p>
      </dgm:t>
    </dgm:pt>
    <dgm:pt modelId="{77AF7205-B091-4049-A3F3-87A92A786FD7}" type="sibTrans" cxnId="{211ED276-1E7C-4C70-9433-A9062AD91F3A}">
      <dgm:prSet/>
      <dgm:spPr/>
      <dgm:t>
        <a:bodyPr/>
        <a:lstStyle/>
        <a:p>
          <a:endParaRPr lang="en-US"/>
        </a:p>
      </dgm:t>
    </dgm:pt>
    <dgm:pt modelId="{1F60042E-8835-4B2F-8392-9DF51524B75C}">
      <dgm:prSet/>
      <dgm:spPr>
        <a:solidFill>
          <a:schemeClr val="tx1"/>
        </a:solidFill>
      </dgm:spPr>
      <dgm:t>
        <a:bodyPr/>
        <a:lstStyle/>
        <a:p>
          <a:r>
            <a:rPr lang="bn-IN" dirty="0" smtClean="0"/>
            <a:t>সাকার</a:t>
          </a:r>
          <a:endParaRPr lang="en-US" dirty="0"/>
        </a:p>
      </dgm:t>
    </dgm:pt>
    <dgm:pt modelId="{ECD6C23C-E231-4807-B021-D37E34F23721}" type="parTrans" cxnId="{77D93D15-A459-46DF-A77D-DE47ABD85398}">
      <dgm:prSet/>
      <dgm:spPr/>
      <dgm:t>
        <a:bodyPr/>
        <a:lstStyle/>
        <a:p>
          <a:endParaRPr lang="en-US"/>
        </a:p>
      </dgm:t>
    </dgm:pt>
    <dgm:pt modelId="{166C3783-08AE-4B62-AEA8-E9E3948F0C8A}" type="sibTrans" cxnId="{77D93D15-A459-46DF-A77D-DE47ABD85398}">
      <dgm:prSet/>
      <dgm:spPr/>
      <dgm:t>
        <a:bodyPr/>
        <a:lstStyle/>
        <a:p>
          <a:endParaRPr lang="en-US"/>
        </a:p>
      </dgm:t>
    </dgm:pt>
    <dgm:pt modelId="{A656E03D-7A28-488D-9EA1-B0D9202BAA9F}">
      <dgm:prSet/>
      <dgm:spPr>
        <a:solidFill>
          <a:srgbClr val="00B0F0"/>
        </a:solidFill>
      </dgm:spPr>
      <dgm:t>
        <a:bodyPr/>
        <a:lstStyle/>
        <a:p>
          <a:r>
            <a:rPr lang="bn-IN" dirty="0" smtClean="0"/>
            <a:t>হাবিয়া</a:t>
          </a:r>
          <a:endParaRPr lang="en-US" dirty="0"/>
        </a:p>
      </dgm:t>
    </dgm:pt>
    <dgm:pt modelId="{B8C26376-2DE8-4874-8841-63255AC0A306}" type="parTrans" cxnId="{02BEEF91-62BB-41F2-B2E3-70DE995011CF}">
      <dgm:prSet/>
      <dgm:spPr/>
      <dgm:t>
        <a:bodyPr/>
        <a:lstStyle/>
        <a:p>
          <a:endParaRPr lang="en-US"/>
        </a:p>
      </dgm:t>
    </dgm:pt>
    <dgm:pt modelId="{54BAFA0F-8041-4A70-9FEE-A3D834A2C3BA}" type="sibTrans" cxnId="{02BEEF91-62BB-41F2-B2E3-70DE995011CF}">
      <dgm:prSet/>
      <dgm:spPr/>
      <dgm:t>
        <a:bodyPr/>
        <a:lstStyle/>
        <a:p>
          <a:endParaRPr lang="en-US"/>
        </a:p>
      </dgm:t>
    </dgm:pt>
    <dgm:pt modelId="{08A13D16-A78F-4131-95A7-39EFA8D51E24}">
      <dgm:prSet/>
      <dgm:spPr>
        <a:solidFill>
          <a:srgbClr val="002060"/>
        </a:solidFill>
      </dgm:spPr>
      <dgm:t>
        <a:bodyPr/>
        <a:lstStyle/>
        <a:p>
          <a:r>
            <a:rPr lang="bn-IN" dirty="0" smtClean="0"/>
            <a:t>জাহিম</a:t>
          </a:r>
          <a:endParaRPr lang="en-US" dirty="0"/>
        </a:p>
      </dgm:t>
    </dgm:pt>
    <dgm:pt modelId="{4CE54AB0-CEC7-4396-B6B7-A4D72F61D59C}" type="parTrans" cxnId="{36E3AC8C-E157-4AF8-BBE5-B2DCF26885E8}">
      <dgm:prSet/>
      <dgm:spPr/>
      <dgm:t>
        <a:bodyPr/>
        <a:lstStyle/>
        <a:p>
          <a:endParaRPr lang="en-US"/>
        </a:p>
      </dgm:t>
    </dgm:pt>
    <dgm:pt modelId="{213AF682-23BE-4229-A108-1BF1F502296C}" type="sibTrans" cxnId="{36E3AC8C-E157-4AF8-BBE5-B2DCF26885E8}">
      <dgm:prSet/>
      <dgm:spPr/>
      <dgm:t>
        <a:bodyPr/>
        <a:lstStyle/>
        <a:p>
          <a:endParaRPr lang="en-US"/>
        </a:p>
      </dgm:t>
    </dgm:pt>
    <dgm:pt modelId="{AF44A5CA-DEBD-4C5E-B984-7C1039367CFB}" type="pres">
      <dgm:prSet presAssocID="{F802447D-145C-46E2-BFC5-EB9E5978BA8B}" presName="cycle" presStyleCnt="0">
        <dgm:presLayoutVars>
          <dgm:chMax val="1"/>
          <dgm:dir val="rev"/>
          <dgm:animLvl val="ctr"/>
          <dgm:resizeHandles val="exact"/>
        </dgm:presLayoutVars>
      </dgm:prSet>
      <dgm:spPr/>
      <dgm:t>
        <a:bodyPr/>
        <a:lstStyle/>
        <a:p>
          <a:endParaRPr lang="en-US"/>
        </a:p>
      </dgm:t>
    </dgm:pt>
    <dgm:pt modelId="{C275AB3B-755C-4CF3-ABFA-17891941696B}" type="pres">
      <dgm:prSet presAssocID="{843E8D9B-DE2F-40A4-A9C7-1E7AC1C5F445}" presName="centerShape" presStyleLbl="node0" presStyleIdx="0" presStyleCnt="1" custScaleX="122541" custScaleY="95309"/>
      <dgm:spPr/>
      <dgm:t>
        <a:bodyPr/>
        <a:lstStyle/>
        <a:p>
          <a:endParaRPr lang="en-US"/>
        </a:p>
      </dgm:t>
    </dgm:pt>
    <dgm:pt modelId="{1391F92A-F7F7-4997-8C7A-4A7509046617}" type="pres">
      <dgm:prSet presAssocID="{80B074E1-48CE-4B45-973C-B77864C51903}" presName="Name9" presStyleLbl="parChTrans1D2" presStyleIdx="0" presStyleCnt="7"/>
      <dgm:spPr/>
      <dgm:t>
        <a:bodyPr/>
        <a:lstStyle/>
        <a:p>
          <a:endParaRPr lang="en-US"/>
        </a:p>
      </dgm:t>
    </dgm:pt>
    <dgm:pt modelId="{D851C1E9-BD29-45EB-B002-43AAE85477DA}" type="pres">
      <dgm:prSet presAssocID="{80B074E1-48CE-4B45-973C-B77864C51903}" presName="connTx" presStyleLbl="parChTrans1D2" presStyleIdx="0" presStyleCnt="7"/>
      <dgm:spPr/>
      <dgm:t>
        <a:bodyPr/>
        <a:lstStyle/>
        <a:p>
          <a:endParaRPr lang="en-US"/>
        </a:p>
      </dgm:t>
    </dgm:pt>
    <dgm:pt modelId="{C5F0BBCE-C259-4A65-ACF5-6D04CF9AB8D5}" type="pres">
      <dgm:prSet presAssocID="{93E101AF-54B3-4165-9245-94401F1C26F0}" presName="node" presStyleLbl="node1" presStyleIdx="0" presStyleCnt="7">
        <dgm:presLayoutVars>
          <dgm:bulletEnabled val="1"/>
        </dgm:presLayoutVars>
      </dgm:prSet>
      <dgm:spPr/>
      <dgm:t>
        <a:bodyPr/>
        <a:lstStyle/>
        <a:p>
          <a:endParaRPr lang="en-US"/>
        </a:p>
      </dgm:t>
    </dgm:pt>
    <dgm:pt modelId="{107841DF-7675-42DD-BB92-591100C01BC8}" type="pres">
      <dgm:prSet presAssocID="{62712E79-0781-4286-8336-44C32795E742}" presName="Name9" presStyleLbl="parChTrans1D2" presStyleIdx="1" presStyleCnt="7"/>
      <dgm:spPr/>
      <dgm:t>
        <a:bodyPr/>
        <a:lstStyle/>
        <a:p>
          <a:endParaRPr lang="en-US"/>
        </a:p>
      </dgm:t>
    </dgm:pt>
    <dgm:pt modelId="{CBAF2D37-2010-43BC-866C-0CF33486DD38}" type="pres">
      <dgm:prSet presAssocID="{62712E79-0781-4286-8336-44C32795E742}" presName="connTx" presStyleLbl="parChTrans1D2" presStyleIdx="1" presStyleCnt="7"/>
      <dgm:spPr/>
      <dgm:t>
        <a:bodyPr/>
        <a:lstStyle/>
        <a:p>
          <a:endParaRPr lang="en-US"/>
        </a:p>
      </dgm:t>
    </dgm:pt>
    <dgm:pt modelId="{4CB43FDE-480C-4485-B6D8-FF2408F08AF6}" type="pres">
      <dgm:prSet presAssocID="{06E314E4-3C76-4C47-8127-1AC6E8B0AA33}" presName="node" presStyleLbl="node1" presStyleIdx="1" presStyleCnt="7">
        <dgm:presLayoutVars>
          <dgm:bulletEnabled val="1"/>
        </dgm:presLayoutVars>
      </dgm:prSet>
      <dgm:spPr/>
      <dgm:t>
        <a:bodyPr/>
        <a:lstStyle/>
        <a:p>
          <a:endParaRPr lang="en-US"/>
        </a:p>
      </dgm:t>
    </dgm:pt>
    <dgm:pt modelId="{2B9FFB35-6742-4878-90A5-E803332DD2BE}" type="pres">
      <dgm:prSet presAssocID="{F3ED7750-D599-495D-BC7D-91B834F1A5CE}" presName="Name9" presStyleLbl="parChTrans1D2" presStyleIdx="2" presStyleCnt="7"/>
      <dgm:spPr/>
      <dgm:t>
        <a:bodyPr/>
        <a:lstStyle/>
        <a:p>
          <a:endParaRPr lang="en-US"/>
        </a:p>
      </dgm:t>
    </dgm:pt>
    <dgm:pt modelId="{18D3958D-9239-4010-A3DE-5BA6E9863992}" type="pres">
      <dgm:prSet presAssocID="{F3ED7750-D599-495D-BC7D-91B834F1A5CE}" presName="connTx" presStyleLbl="parChTrans1D2" presStyleIdx="2" presStyleCnt="7"/>
      <dgm:spPr/>
      <dgm:t>
        <a:bodyPr/>
        <a:lstStyle/>
        <a:p>
          <a:endParaRPr lang="en-US"/>
        </a:p>
      </dgm:t>
    </dgm:pt>
    <dgm:pt modelId="{0F517822-FACD-42EF-9E83-6BDDD0B2DA53}" type="pres">
      <dgm:prSet presAssocID="{63AD3B0C-53E7-4B5E-8914-837BD251FFE1}" presName="node" presStyleLbl="node1" presStyleIdx="2" presStyleCnt="7">
        <dgm:presLayoutVars>
          <dgm:bulletEnabled val="1"/>
        </dgm:presLayoutVars>
      </dgm:prSet>
      <dgm:spPr/>
      <dgm:t>
        <a:bodyPr/>
        <a:lstStyle/>
        <a:p>
          <a:endParaRPr lang="en-US"/>
        </a:p>
      </dgm:t>
    </dgm:pt>
    <dgm:pt modelId="{2A75F6E0-E1C1-4BBC-8B1D-CF16AE7C488A}" type="pres">
      <dgm:prSet presAssocID="{42C82791-C46E-4280-AB8F-808E417A7944}" presName="Name9" presStyleLbl="parChTrans1D2" presStyleIdx="3" presStyleCnt="7"/>
      <dgm:spPr/>
      <dgm:t>
        <a:bodyPr/>
        <a:lstStyle/>
        <a:p>
          <a:endParaRPr lang="en-US"/>
        </a:p>
      </dgm:t>
    </dgm:pt>
    <dgm:pt modelId="{761AECDB-2A94-4615-9114-341CC7257D15}" type="pres">
      <dgm:prSet presAssocID="{42C82791-C46E-4280-AB8F-808E417A7944}" presName="connTx" presStyleLbl="parChTrans1D2" presStyleIdx="3" presStyleCnt="7"/>
      <dgm:spPr/>
      <dgm:t>
        <a:bodyPr/>
        <a:lstStyle/>
        <a:p>
          <a:endParaRPr lang="en-US"/>
        </a:p>
      </dgm:t>
    </dgm:pt>
    <dgm:pt modelId="{6BBE5DAC-A00D-42B1-B9EB-1D3D6791DFED}" type="pres">
      <dgm:prSet presAssocID="{713E322E-8328-4829-97D5-38D224984BBE}" presName="node" presStyleLbl="node1" presStyleIdx="3" presStyleCnt="7">
        <dgm:presLayoutVars>
          <dgm:bulletEnabled val="1"/>
        </dgm:presLayoutVars>
      </dgm:prSet>
      <dgm:spPr/>
      <dgm:t>
        <a:bodyPr/>
        <a:lstStyle/>
        <a:p>
          <a:endParaRPr lang="en-US"/>
        </a:p>
      </dgm:t>
    </dgm:pt>
    <dgm:pt modelId="{BB4FFD72-9F6C-46EF-B19F-06F5B543DAB2}" type="pres">
      <dgm:prSet presAssocID="{ECD6C23C-E231-4807-B021-D37E34F23721}" presName="Name9" presStyleLbl="parChTrans1D2" presStyleIdx="4" presStyleCnt="7"/>
      <dgm:spPr/>
      <dgm:t>
        <a:bodyPr/>
        <a:lstStyle/>
        <a:p>
          <a:endParaRPr lang="en-US"/>
        </a:p>
      </dgm:t>
    </dgm:pt>
    <dgm:pt modelId="{6ECE7597-27DE-492D-B49D-3523E34343D8}" type="pres">
      <dgm:prSet presAssocID="{ECD6C23C-E231-4807-B021-D37E34F23721}" presName="connTx" presStyleLbl="parChTrans1D2" presStyleIdx="4" presStyleCnt="7"/>
      <dgm:spPr/>
      <dgm:t>
        <a:bodyPr/>
        <a:lstStyle/>
        <a:p>
          <a:endParaRPr lang="en-US"/>
        </a:p>
      </dgm:t>
    </dgm:pt>
    <dgm:pt modelId="{E0719103-2DD8-43E0-87B5-D8F074D6D770}" type="pres">
      <dgm:prSet presAssocID="{1F60042E-8835-4B2F-8392-9DF51524B75C}" presName="node" presStyleLbl="node1" presStyleIdx="4" presStyleCnt="7">
        <dgm:presLayoutVars>
          <dgm:bulletEnabled val="1"/>
        </dgm:presLayoutVars>
      </dgm:prSet>
      <dgm:spPr/>
      <dgm:t>
        <a:bodyPr/>
        <a:lstStyle/>
        <a:p>
          <a:endParaRPr lang="en-US"/>
        </a:p>
      </dgm:t>
    </dgm:pt>
    <dgm:pt modelId="{D46CFD34-E85E-47EE-A718-E595B5F0DBBC}" type="pres">
      <dgm:prSet presAssocID="{4CE54AB0-CEC7-4396-B6B7-A4D72F61D59C}" presName="Name9" presStyleLbl="parChTrans1D2" presStyleIdx="5" presStyleCnt="7"/>
      <dgm:spPr/>
      <dgm:t>
        <a:bodyPr/>
        <a:lstStyle/>
        <a:p>
          <a:endParaRPr lang="en-US"/>
        </a:p>
      </dgm:t>
    </dgm:pt>
    <dgm:pt modelId="{C1A2D493-F36E-4EF4-B37E-135443706F5B}" type="pres">
      <dgm:prSet presAssocID="{4CE54AB0-CEC7-4396-B6B7-A4D72F61D59C}" presName="connTx" presStyleLbl="parChTrans1D2" presStyleIdx="5" presStyleCnt="7"/>
      <dgm:spPr/>
      <dgm:t>
        <a:bodyPr/>
        <a:lstStyle/>
        <a:p>
          <a:endParaRPr lang="en-US"/>
        </a:p>
      </dgm:t>
    </dgm:pt>
    <dgm:pt modelId="{A717B165-C6E3-48F0-B4E0-7A6EC5035AAD}" type="pres">
      <dgm:prSet presAssocID="{08A13D16-A78F-4131-95A7-39EFA8D51E24}" presName="node" presStyleLbl="node1" presStyleIdx="5" presStyleCnt="7">
        <dgm:presLayoutVars>
          <dgm:bulletEnabled val="1"/>
        </dgm:presLayoutVars>
      </dgm:prSet>
      <dgm:spPr/>
      <dgm:t>
        <a:bodyPr/>
        <a:lstStyle/>
        <a:p>
          <a:endParaRPr lang="en-US"/>
        </a:p>
      </dgm:t>
    </dgm:pt>
    <dgm:pt modelId="{499B7A60-36E4-4DE7-B58B-5D2929D1742E}" type="pres">
      <dgm:prSet presAssocID="{B8C26376-2DE8-4874-8841-63255AC0A306}" presName="Name9" presStyleLbl="parChTrans1D2" presStyleIdx="6" presStyleCnt="7"/>
      <dgm:spPr/>
      <dgm:t>
        <a:bodyPr/>
        <a:lstStyle/>
        <a:p>
          <a:endParaRPr lang="en-US"/>
        </a:p>
      </dgm:t>
    </dgm:pt>
    <dgm:pt modelId="{D0153B90-EA07-467F-8277-B1E68C5D3929}" type="pres">
      <dgm:prSet presAssocID="{B8C26376-2DE8-4874-8841-63255AC0A306}" presName="connTx" presStyleLbl="parChTrans1D2" presStyleIdx="6" presStyleCnt="7"/>
      <dgm:spPr/>
      <dgm:t>
        <a:bodyPr/>
        <a:lstStyle/>
        <a:p>
          <a:endParaRPr lang="en-US"/>
        </a:p>
      </dgm:t>
    </dgm:pt>
    <dgm:pt modelId="{880CB533-1A91-4C64-82D2-6970A66EF847}" type="pres">
      <dgm:prSet presAssocID="{A656E03D-7A28-488D-9EA1-B0D9202BAA9F}" presName="node" presStyleLbl="node1" presStyleIdx="6" presStyleCnt="7">
        <dgm:presLayoutVars>
          <dgm:bulletEnabled val="1"/>
        </dgm:presLayoutVars>
      </dgm:prSet>
      <dgm:spPr/>
      <dgm:t>
        <a:bodyPr/>
        <a:lstStyle/>
        <a:p>
          <a:endParaRPr lang="en-US"/>
        </a:p>
      </dgm:t>
    </dgm:pt>
  </dgm:ptLst>
  <dgm:cxnLst>
    <dgm:cxn modelId="{3A803480-2BA2-4B71-A6F1-5442E6BFB30A}" type="presOf" srcId="{4CE54AB0-CEC7-4396-B6B7-A4D72F61D59C}" destId="{D46CFD34-E85E-47EE-A718-E595B5F0DBBC}" srcOrd="0" destOrd="0" presId="urn:microsoft.com/office/officeart/2005/8/layout/radial1"/>
    <dgm:cxn modelId="{2D5BA891-0985-4665-9F7F-80E11545679F}" type="presOf" srcId="{80B074E1-48CE-4B45-973C-B77864C51903}" destId="{1391F92A-F7F7-4997-8C7A-4A7509046617}" srcOrd="0" destOrd="0" presId="urn:microsoft.com/office/officeart/2005/8/layout/radial1"/>
    <dgm:cxn modelId="{4DA05D7E-F1E2-4FF9-ADE5-354B78FD4A7B}" type="presOf" srcId="{08A13D16-A78F-4131-95A7-39EFA8D51E24}" destId="{A717B165-C6E3-48F0-B4E0-7A6EC5035AAD}" srcOrd="0" destOrd="0" presId="urn:microsoft.com/office/officeart/2005/8/layout/radial1"/>
    <dgm:cxn modelId="{4DC9220B-EA1E-4132-BE70-9DD744EC57DA}" type="presOf" srcId="{713E322E-8328-4829-97D5-38D224984BBE}" destId="{6BBE5DAC-A00D-42B1-B9EB-1D3D6791DFED}" srcOrd="0" destOrd="0" presId="urn:microsoft.com/office/officeart/2005/8/layout/radial1"/>
    <dgm:cxn modelId="{A42FA24A-08E6-4867-9929-776ED8C17D16}" srcId="{F802447D-145C-46E2-BFC5-EB9E5978BA8B}" destId="{843E8D9B-DE2F-40A4-A9C7-1E7AC1C5F445}" srcOrd="0" destOrd="0" parTransId="{9B82E7C4-DD7B-4B5F-BDB3-ABCF374C62E5}" sibTransId="{BA695A96-B438-492E-A6CE-31674C6936F1}"/>
    <dgm:cxn modelId="{D22D33F7-D295-4F2A-9E25-D7D9A3B42ADD}" type="presOf" srcId="{06E314E4-3C76-4C47-8127-1AC6E8B0AA33}" destId="{4CB43FDE-480C-4485-B6D8-FF2408F08AF6}" srcOrd="0" destOrd="0" presId="urn:microsoft.com/office/officeart/2005/8/layout/radial1"/>
    <dgm:cxn modelId="{211ED276-1E7C-4C70-9433-A9062AD91F3A}" srcId="{843E8D9B-DE2F-40A4-A9C7-1E7AC1C5F445}" destId="{713E322E-8328-4829-97D5-38D224984BBE}" srcOrd="3" destOrd="0" parTransId="{42C82791-C46E-4280-AB8F-808E417A7944}" sibTransId="{77AF7205-B091-4049-A3F3-87A92A786FD7}"/>
    <dgm:cxn modelId="{FA72B9C1-786E-40C8-A090-0BE5EB8E65DF}" type="presOf" srcId="{F802447D-145C-46E2-BFC5-EB9E5978BA8B}" destId="{AF44A5CA-DEBD-4C5E-B984-7C1039367CFB}" srcOrd="0" destOrd="0" presId="urn:microsoft.com/office/officeart/2005/8/layout/radial1"/>
    <dgm:cxn modelId="{CA87E6B8-131E-4B08-8374-977CBCF10752}" type="presOf" srcId="{ECD6C23C-E231-4807-B021-D37E34F23721}" destId="{6ECE7597-27DE-492D-B49D-3523E34343D8}" srcOrd="1" destOrd="0" presId="urn:microsoft.com/office/officeart/2005/8/layout/radial1"/>
    <dgm:cxn modelId="{73789B32-3AAF-4A12-AEC4-94A3773EB7B6}" type="presOf" srcId="{843E8D9B-DE2F-40A4-A9C7-1E7AC1C5F445}" destId="{C275AB3B-755C-4CF3-ABFA-17891941696B}" srcOrd="0" destOrd="0" presId="urn:microsoft.com/office/officeart/2005/8/layout/radial1"/>
    <dgm:cxn modelId="{71FEA198-C6D6-414C-BC3F-8AC9E306B774}" type="presOf" srcId="{4CE54AB0-CEC7-4396-B6B7-A4D72F61D59C}" destId="{C1A2D493-F36E-4EF4-B37E-135443706F5B}" srcOrd="1" destOrd="0" presId="urn:microsoft.com/office/officeart/2005/8/layout/radial1"/>
    <dgm:cxn modelId="{746FFE2D-35A4-4AD9-9207-4A0EAC078C53}" type="presOf" srcId="{63AD3B0C-53E7-4B5E-8914-837BD251FFE1}" destId="{0F517822-FACD-42EF-9E83-6BDDD0B2DA53}" srcOrd="0" destOrd="0" presId="urn:microsoft.com/office/officeart/2005/8/layout/radial1"/>
    <dgm:cxn modelId="{14FDF8F2-C3A1-4FB8-9118-58D2FE5F53D6}" type="presOf" srcId="{B8C26376-2DE8-4874-8841-63255AC0A306}" destId="{D0153B90-EA07-467F-8277-B1E68C5D3929}" srcOrd="1" destOrd="0" presId="urn:microsoft.com/office/officeart/2005/8/layout/radial1"/>
    <dgm:cxn modelId="{6A3629CD-7ABD-408D-BE9C-34D7CE681474}" type="presOf" srcId="{1F60042E-8835-4B2F-8392-9DF51524B75C}" destId="{E0719103-2DD8-43E0-87B5-D8F074D6D770}" srcOrd="0" destOrd="0" presId="urn:microsoft.com/office/officeart/2005/8/layout/radial1"/>
    <dgm:cxn modelId="{3C53F5B1-EAE9-421C-BFB2-7A68CA42444D}" srcId="{843E8D9B-DE2F-40A4-A9C7-1E7AC1C5F445}" destId="{63AD3B0C-53E7-4B5E-8914-837BD251FFE1}" srcOrd="2" destOrd="0" parTransId="{F3ED7750-D599-495D-BC7D-91B834F1A5CE}" sibTransId="{551780C0-A8DD-4B2D-83F3-E093DC0606E0}"/>
    <dgm:cxn modelId="{C53B8C7D-2CCC-42D9-939B-6397DEAF0498}" type="presOf" srcId="{80B074E1-48CE-4B45-973C-B77864C51903}" destId="{D851C1E9-BD29-45EB-B002-43AAE85477DA}" srcOrd="1" destOrd="0" presId="urn:microsoft.com/office/officeart/2005/8/layout/radial1"/>
    <dgm:cxn modelId="{26148B48-43F1-40D0-B222-B954E2582238}" type="presOf" srcId="{F3ED7750-D599-495D-BC7D-91B834F1A5CE}" destId="{18D3958D-9239-4010-A3DE-5BA6E9863992}" srcOrd="1" destOrd="0" presId="urn:microsoft.com/office/officeart/2005/8/layout/radial1"/>
    <dgm:cxn modelId="{9A382F24-A813-4A29-A2E2-64B759E4B0B2}" type="presOf" srcId="{42C82791-C46E-4280-AB8F-808E417A7944}" destId="{2A75F6E0-E1C1-4BBC-8B1D-CF16AE7C488A}" srcOrd="0" destOrd="0" presId="urn:microsoft.com/office/officeart/2005/8/layout/radial1"/>
    <dgm:cxn modelId="{F1EC9CE1-4367-41B9-B19C-CC7A356465CD}" srcId="{843E8D9B-DE2F-40A4-A9C7-1E7AC1C5F445}" destId="{06E314E4-3C76-4C47-8127-1AC6E8B0AA33}" srcOrd="1" destOrd="0" parTransId="{62712E79-0781-4286-8336-44C32795E742}" sibTransId="{B9832E1E-E39D-48E5-8992-12D00E99CEF3}"/>
    <dgm:cxn modelId="{293D6FBA-4746-411A-A1C4-5410982E8F8E}" type="presOf" srcId="{B8C26376-2DE8-4874-8841-63255AC0A306}" destId="{499B7A60-36E4-4DE7-B58B-5D2929D1742E}" srcOrd="0" destOrd="0" presId="urn:microsoft.com/office/officeart/2005/8/layout/radial1"/>
    <dgm:cxn modelId="{36E3AC8C-E157-4AF8-BBE5-B2DCF26885E8}" srcId="{843E8D9B-DE2F-40A4-A9C7-1E7AC1C5F445}" destId="{08A13D16-A78F-4131-95A7-39EFA8D51E24}" srcOrd="5" destOrd="0" parTransId="{4CE54AB0-CEC7-4396-B6B7-A4D72F61D59C}" sibTransId="{213AF682-23BE-4229-A108-1BF1F502296C}"/>
    <dgm:cxn modelId="{B27A5D56-A4AB-4480-8C14-342858F9353F}" type="presOf" srcId="{62712E79-0781-4286-8336-44C32795E742}" destId="{107841DF-7675-42DD-BB92-591100C01BC8}" srcOrd="0" destOrd="0" presId="urn:microsoft.com/office/officeart/2005/8/layout/radial1"/>
    <dgm:cxn modelId="{2A7DEA3D-7DF0-43D5-8B9B-2B3AE7867C9F}" type="presOf" srcId="{A656E03D-7A28-488D-9EA1-B0D9202BAA9F}" destId="{880CB533-1A91-4C64-82D2-6970A66EF847}" srcOrd="0" destOrd="0" presId="urn:microsoft.com/office/officeart/2005/8/layout/radial1"/>
    <dgm:cxn modelId="{02BEEF91-62BB-41F2-B2E3-70DE995011CF}" srcId="{843E8D9B-DE2F-40A4-A9C7-1E7AC1C5F445}" destId="{A656E03D-7A28-488D-9EA1-B0D9202BAA9F}" srcOrd="6" destOrd="0" parTransId="{B8C26376-2DE8-4874-8841-63255AC0A306}" sibTransId="{54BAFA0F-8041-4A70-9FEE-A3D834A2C3BA}"/>
    <dgm:cxn modelId="{2A6C35A0-1012-418D-A7C0-010EF4031DF3}" srcId="{843E8D9B-DE2F-40A4-A9C7-1E7AC1C5F445}" destId="{93E101AF-54B3-4165-9245-94401F1C26F0}" srcOrd="0" destOrd="0" parTransId="{80B074E1-48CE-4B45-973C-B77864C51903}" sibTransId="{682A208C-3A6A-401D-9F49-B7B763111E7A}"/>
    <dgm:cxn modelId="{77D93D15-A459-46DF-A77D-DE47ABD85398}" srcId="{843E8D9B-DE2F-40A4-A9C7-1E7AC1C5F445}" destId="{1F60042E-8835-4B2F-8392-9DF51524B75C}" srcOrd="4" destOrd="0" parTransId="{ECD6C23C-E231-4807-B021-D37E34F23721}" sibTransId="{166C3783-08AE-4B62-AEA8-E9E3948F0C8A}"/>
    <dgm:cxn modelId="{FED192DB-166A-4D30-8011-E98E9A56542F}" type="presOf" srcId="{ECD6C23C-E231-4807-B021-D37E34F23721}" destId="{BB4FFD72-9F6C-46EF-B19F-06F5B543DAB2}" srcOrd="0" destOrd="0" presId="urn:microsoft.com/office/officeart/2005/8/layout/radial1"/>
    <dgm:cxn modelId="{DF51EB67-39B9-4E47-A570-3628657A083E}" type="presOf" srcId="{62712E79-0781-4286-8336-44C32795E742}" destId="{CBAF2D37-2010-43BC-866C-0CF33486DD38}" srcOrd="1" destOrd="0" presId="urn:microsoft.com/office/officeart/2005/8/layout/radial1"/>
    <dgm:cxn modelId="{64A70825-881F-427F-93F7-84A93B68D765}" type="presOf" srcId="{F3ED7750-D599-495D-BC7D-91B834F1A5CE}" destId="{2B9FFB35-6742-4878-90A5-E803332DD2BE}" srcOrd="0" destOrd="0" presId="urn:microsoft.com/office/officeart/2005/8/layout/radial1"/>
    <dgm:cxn modelId="{22E3E6A2-7201-4F37-BC45-D0D079DAD141}" type="presOf" srcId="{93E101AF-54B3-4165-9245-94401F1C26F0}" destId="{C5F0BBCE-C259-4A65-ACF5-6D04CF9AB8D5}" srcOrd="0" destOrd="0" presId="urn:microsoft.com/office/officeart/2005/8/layout/radial1"/>
    <dgm:cxn modelId="{D814ED6C-0540-412A-8CFB-263D4D85A053}" type="presOf" srcId="{42C82791-C46E-4280-AB8F-808E417A7944}" destId="{761AECDB-2A94-4615-9114-341CC7257D15}" srcOrd="1" destOrd="0" presId="urn:microsoft.com/office/officeart/2005/8/layout/radial1"/>
    <dgm:cxn modelId="{CE1C730C-2BDE-45F8-8020-6B6C7FFDEB34}" type="presParOf" srcId="{AF44A5CA-DEBD-4C5E-B984-7C1039367CFB}" destId="{C275AB3B-755C-4CF3-ABFA-17891941696B}" srcOrd="0" destOrd="0" presId="urn:microsoft.com/office/officeart/2005/8/layout/radial1"/>
    <dgm:cxn modelId="{D5D18A87-3299-4EAC-B766-F3B3898D090E}" type="presParOf" srcId="{AF44A5CA-DEBD-4C5E-B984-7C1039367CFB}" destId="{1391F92A-F7F7-4997-8C7A-4A7509046617}" srcOrd="1" destOrd="0" presId="urn:microsoft.com/office/officeart/2005/8/layout/radial1"/>
    <dgm:cxn modelId="{43887A31-C4B8-444C-858D-814CB8C4C25D}" type="presParOf" srcId="{1391F92A-F7F7-4997-8C7A-4A7509046617}" destId="{D851C1E9-BD29-45EB-B002-43AAE85477DA}" srcOrd="0" destOrd="0" presId="urn:microsoft.com/office/officeart/2005/8/layout/radial1"/>
    <dgm:cxn modelId="{99878FFD-09C1-4722-966C-DEA9D5D51CF1}" type="presParOf" srcId="{AF44A5CA-DEBD-4C5E-B984-7C1039367CFB}" destId="{C5F0BBCE-C259-4A65-ACF5-6D04CF9AB8D5}" srcOrd="2" destOrd="0" presId="urn:microsoft.com/office/officeart/2005/8/layout/radial1"/>
    <dgm:cxn modelId="{91ABBF2C-BADA-4F3B-A282-157C7E29CD71}" type="presParOf" srcId="{AF44A5CA-DEBD-4C5E-B984-7C1039367CFB}" destId="{107841DF-7675-42DD-BB92-591100C01BC8}" srcOrd="3" destOrd="0" presId="urn:microsoft.com/office/officeart/2005/8/layout/radial1"/>
    <dgm:cxn modelId="{70118DEA-0C4C-49DC-A2B9-AAB9C567B86C}" type="presParOf" srcId="{107841DF-7675-42DD-BB92-591100C01BC8}" destId="{CBAF2D37-2010-43BC-866C-0CF33486DD38}" srcOrd="0" destOrd="0" presId="urn:microsoft.com/office/officeart/2005/8/layout/radial1"/>
    <dgm:cxn modelId="{B30AD8A7-C6A2-41CB-A910-622303A27D25}" type="presParOf" srcId="{AF44A5CA-DEBD-4C5E-B984-7C1039367CFB}" destId="{4CB43FDE-480C-4485-B6D8-FF2408F08AF6}" srcOrd="4" destOrd="0" presId="urn:microsoft.com/office/officeart/2005/8/layout/radial1"/>
    <dgm:cxn modelId="{1EBD5995-3CB5-461B-9960-E7B8B885E8BE}" type="presParOf" srcId="{AF44A5CA-DEBD-4C5E-B984-7C1039367CFB}" destId="{2B9FFB35-6742-4878-90A5-E803332DD2BE}" srcOrd="5" destOrd="0" presId="urn:microsoft.com/office/officeart/2005/8/layout/radial1"/>
    <dgm:cxn modelId="{588C1062-491D-4AE0-A86A-24669ACA2C6D}" type="presParOf" srcId="{2B9FFB35-6742-4878-90A5-E803332DD2BE}" destId="{18D3958D-9239-4010-A3DE-5BA6E9863992}" srcOrd="0" destOrd="0" presId="urn:microsoft.com/office/officeart/2005/8/layout/radial1"/>
    <dgm:cxn modelId="{1CDF48CC-6082-43C8-B16C-9A4DF09CBF23}" type="presParOf" srcId="{AF44A5CA-DEBD-4C5E-B984-7C1039367CFB}" destId="{0F517822-FACD-42EF-9E83-6BDDD0B2DA53}" srcOrd="6" destOrd="0" presId="urn:microsoft.com/office/officeart/2005/8/layout/radial1"/>
    <dgm:cxn modelId="{E7D43000-9954-4811-A576-A786FF5CFA1B}" type="presParOf" srcId="{AF44A5CA-DEBD-4C5E-B984-7C1039367CFB}" destId="{2A75F6E0-E1C1-4BBC-8B1D-CF16AE7C488A}" srcOrd="7" destOrd="0" presId="urn:microsoft.com/office/officeart/2005/8/layout/radial1"/>
    <dgm:cxn modelId="{496ECBB9-58B6-428B-98CD-2282F8FD29DD}" type="presParOf" srcId="{2A75F6E0-E1C1-4BBC-8B1D-CF16AE7C488A}" destId="{761AECDB-2A94-4615-9114-341CC7257D15}" srcOrd="0" destOrd="0" presId="urn:microsoft.com/office/officeart/2005/8/layout/radial1"/>
    <dgm:cxn modelId="{8E0CDBE2-A67B-42BC-9949-98DF36CF9B5E}" type="presParOf" srcId="{AF44A5CA-DEBD-4C5E-B984-7C1039367CFB}" destId="{6BBE5DAC-A00D-42B1-B9EB-1D3D6791DFED}" srcOrd="8" destOrd="0" presId="urn:microsoft.com/office/officeart/2005/8/layout/radial1"/>
    <dgm:cxn modelId="{D0940B29-2953-4197-9C14-A58980FA5F0C}" type="presParOf" srcId="{AF44A5CA-DEBD-4C5E-B984-7C1039367CFB}" destId="{BB4FFD72-9F6C-46EF-B19F-06F5B543DAB2}" srcOrd="9" destOrd="0" presId="urn:microsoft.com/office/officeart/2005/8/layout/radial1"/>
    <dgm:cxn modelId="{1F355E8C-DDF9-4E96-9D74-000E001A8835}" type="presParOf" srcId="{BB4FFD72-9F6C-46EF-B19F-06F5B543DAB2}" destId="{6ECE7597-27DE-492D-B49D-3523E34343D8}" srcOrd="0" destOrd="0" presId="urn:microsoft.com/office/officeart/2005/8/layout/radial1"/>
    <dgm:cxn modelId="{7A08A174-FF42-4EF6-989F-59A541331492}" type="presParOf" srcId="{AF44A5CA-DEBD-4C5E-B984-7C1039367CFB}" destId="{E0719103-2DD8-43E0-87B5-D8F074D6D770}" srcOrd="10" destOrd="0" presId="urn:microsoft.com/office/officeart/2005/8/layout/radial1"/>
    <dgm:cxn modelId="{7BB3C258-EE8A-456A-A5F8-D7690FE0DD3E}" type="presParOf" srcId="{AF44A5CA-DEBD-4C5E-B984-7C1039367CFB}" destId="{D46CFD34-E85E-47EE-A718-E595B5F0DBBC}" srcOrd="11" destOrd="0" presId="urn:microsoft.com/office/officeart/2005/8/layout/radial1"/>
    <dgm:cxn modelId="{1F25BE15-640E-4F2A-A01E-10D4282BCB59}" type="presParOf" srcId="{D46CFD34-E85E-47EE-A718-E595B5F0DBBC}" destId="{C1A2D493-F36E-4EF4-B37E-135443706F5B}" srcOrd="0" destOrd="0" presId="urn:microsoft.com/office/officeart/2005/8/layout/radial1"/>
    <dgm:cxn modelId="{6D20C4AA-1798-4702-9408-DD23D0F715A7}" type="presParOf" srcId="{AF44A5CA-DEBD-4C5E-B984-7C1039367CFB}" destId="{A717B165-C6E3-48F0-B4E0-7A6EC5035AAD}" srcOrd="12" destOrd="0" presId="urn:microsoft.com/office/officeart/2005/8/layout/radial1"/>
    <dgm:cxn modelId="{072A7136-CFBD-4B37-8BD4-CD43991B1BAD}" type="presParOf" srcId="{AF44A5CA-DEBD-4C5E-B984-7C1039367CFB}" destId="{499B7A60-36E4-4DE7-B58B-5D2929D1742E}" srcOrd="13" destOrd="0" presId="urn:microsoft.com/office/officeart/2005/8/layout/radial1"/>
    <dgm:cxn modelId="{D617EB7B-F222-4B93-942E-5A3346CF5751}" type="presParOf" srcId="{499B7A60-36E4-4DE7-B58B-5D2929D1742E}" destId="{D0153B90-EA07-467F-8277-B1E68C5D3929}" srcOrd="0" destOrd="0" presId="urn:microsoft.com/office/officeart/2005/8/layout/radial1"/>
    <dgm:cxn modelId="{72F6D861-5881-4145-8E10-F9436811894C}" type="presParOf" srcId="{AF44A5CA-DEBD-4C5E-B984-7C1039367CFB}" destId="{880CB533-1A91-4C64-82D2-6970A66EF847}" srcOrd="14"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DDEE4-D9F1-48AE-BAE0-C6392CADF3F2}" type="datetimeFigureOut">
              <a:rPr lang="en-US" smtClean="0"/>
              <a:pPr/>
              <a:t>10/10/2017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4C81C2-F220-44A6-B353-A752836280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482B1A-EB5F-4069-AB30-6A0BBDA1FB7C}"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DDB08-E645-498E-AE96-01F1043F1F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82B1A-EB5F-4069-AB30-6A0BBDA1FB7C}"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DDB08-E645-498E-AE96-01F1043F1F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82B1A-EB5F-4069-AB30-6A0BBDA1FB7C}"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DDB08-E645-498E-AE96-01F1043F1F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82B1A-EB5F-4069-AB30-6A0BBDA1FB7C}"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DDB08-E645-498E-AE96-01F1043F1F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482B1A-EB5F-4069-AB30-6A0BBDA1FB7C}"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DDB08-E645-498E-AE96-01F1043F1F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482B1A-EB5F-4069-AB30-6A0BBDA1FB7C}"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DDB08-E645-498E-AE96-01F1043F1F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482B1A-EB5F-4069-AB30-6A0BBDA1FB7C}" type="datetimeFigureOut">
              <a:rPr lang="en-US" smtClean="0"/>
              <a:pPr/>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2DDB08-E645-498E-AE96-01F1043F1F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482B1A-EB5F-4069-AB30-6A0BBDA1FB7C}" type="datetimeFigureOut">
              <a:rPr lang="en-US" smtClean="0"/>
              <a:pPr/>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2DDB08-E645-498E-AE96-01F1043F1F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82B1A-EB5F-4069-AB30-6A0BBDA1FB7C}" type="datetimeFigureOut">
              <a:rPr lang="en-US" smtClean="0"/>
              <a:pPr/>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2DDB08-E645-498E-AE96-01F1043F1F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482B1A-EB5F-4069-AB30-6A0BBDA1FB7C}"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DDB08-E645-498E-AE96-01F1043F1F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482B1A-EB5F-4069-AB30-6A0BBDA1FB7C}"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DDB08-E645-498E-AE96-01F1043F1F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82B1A-EB5F-4069-AB30-6A0BBDA1FB7C}" type="datetimeFigureOut">
              <a:rPr lang="en-US" smtClean="0"/>
              <a:pPr/>
              <a:t>10/10/2017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DDB08-E645-498E-AE96-01F1043F1F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acd0abd548ab79f6b1664bf81ec9503.png"/>
          <p:cNvPicPr>
            <a:picLocks noChangeAspect="1"/>
          </p:cNvPicPr>
          <p:nvPr/>
        </p:nvPicPr>
        <p:blipFill>
          <a:blip r:embed="rId2"/>
          <a:stretch>
            <a:fillRect/>
          </a:stretch>
        </p:blipFill>
        <p:spPr>
          <a:xfrm>
            <a:off x="0" y="0"/>
            <a:ext cx="9144000" cy="6858000"/>
          </a:xfrm>
          <a:prstGeom prst="rect">
            <a:avLst/>
          </a:prstGeom>
        </p:spPr>
      </p:pic>
      <p:pic>
        <p:nvPicPr>
          <p:cNvPr id="3" name="Picture 2" descr="Mount-Everest-Wallpaper-1280x800-00001-SNOW.gif"/>
          <p:cNvPicPr>
            <a:picLocks noChangeAspect="1"/>
          </p:cNvPicPr>
          <p:nvPr/>
        </p:nvPicPr>
        <p:blipFill>
          <a:blip r:embed="rId3"/>
          <a:stretch>
            <a:fillRect/>
          </a:stretch>
        </p:blipFill>
        <p:spPr>
          <a:xfrm>
            <a:off x="914400" y="533400"/>
            <a:ext cx="7467600" cy="5791200"/>
          </a:xfrm>
          <a:prstGeom prst="rect">
            <a:avLst/>
          </a:prstGeom>
        </p:spPr>
      </p:pic>
      <p:pic>
        <p:nvPicPr>
          <p:cNvPr id="4" name="Picture 3" descr="yty.jpg"/>
          <p:cNvPicPr>
            <a:picLocks noChangeAspect="1"/>
          </p:cNvPicPr>
          <p:nvPr/>
        </p:nvPicPr>
        <p:blipFill>
          <a:blip r:embed="rId4"/>
          <a:stretch>
            <a:fillRect/>
          </a:stretch>
        </p:blipFill>
        <p:spPr>
          <a:xfrm>
            <a:off x="2743200" y="685800"/>
            <a:ext cx="3048000" cy="1504950"/>
          </a:xfrm>
          <a:prstGeom prst="rect">
            <a:avLst/>
          </a:prstGeom>
        </p:spPr>
      </p:pic>
      <p:pic>
        <p:nvPicPr>
          <p:cNvPr id="5" name="Picture 4" descr="assalamualaikum.jpg w=300&amp;h=110.jpg"/>
          <p:cNvPicPr>
            <a:picLocks noChangeAspect="1"/>
          </p:cNvPicPr>
          <p:nvPr/>
        </p:nvPicPr>
        <p:blipFill>
          <a:blip r:embed="rId5"/>
          <a:stretch>
            <a:fillRect/>
          </a:stretch>
        </p:blipFill>
        <p:spPr>
          <a:xfrm>
            <a:off x="1676400" y="2590800"/>
            <a:ext cx="5943600" cy="33671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29200" y="1371600"/>
            <a:ext cx="3124200" cy="2023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descr="ful.jpg"/>
          <p:cNvPicPr>
            <a:picLocks noChangeAspect="1"/>
          </p:cNvPicPr>
          <p:nvPr/>
        </p:nvPicPr>
        <p:blipFill>
          <a:blip r:embed="rId3"/>
          <a:stretch>
            <a:fillRect/>
          </a:stretch>
        </p:blipFill>
        <p:spPr>
          <a:xfrm>
            <a:off x="1219200" y="1371600"/>
            <a:ext cx="2743200" cy="1847850"/>
          </a:xfrm>
          <a:prstGeom prst="rect">
            <a:avLst/>
          </a:prstGeom>
        </p:spPr>
      </p:pic>
      <p:pic>
        <p:nvPicPr>
          <p:cNvPr id="4" name="Picture 3" descr="tdiie67.jpg"/>
          <p:cNvPicPr>
            <a:picLocks noChangeAspect="1"/>
          </p:cNvPicPr>
          <p:nvPr/>
        </p:nvPicPr>
        <p:blipFill>
          <a:blip r:embed="rId4"/>
          <a:stretch>
            <a:fillRect/>
          </a:stretch>
        </p:blipFill>
        <p:spPr>
          <a:xfrm>
            <a:off x="5638800" y="4114800"/>
            <a:ext cx="2743200" cy="2209800"/>
          </a:xfrm>
          <a:prstGeom prst="rect">
            <a:avLst/>
          </a:prstGeom>
        </p:spPr>
      </p:pic>
      <p:pic>
        <p:nvPicPr>
          <p:cNvPr id="5" name="Picture 4" descr="bsht.jpg"/>
          <p:cNvPicPr>
            <a:picLocks noChangeAspect="1"/>
          </p:cNvPicPr>
          <p:nvPr/>
        </p:nvPicPr>
        <p:blipFill>
          <a:blip r:embed="rId5"/>
          <a:stretch>
            <a:fillRect/>
          </a:stretch>
        </p:blipFill>
        <p:spPr>
          <a:xfrm>
            <a:off x="1371600" y="4114800"/>
            <a:ext cx="2971800"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plus(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4)">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4)">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3871" y="939147"/>
            <a:ext cx="8332458" cy="5233053"/>
          </a:xfrm>
          <a:prstGeom prst="rect">
            <a:avLst/>
          </a:prstGeom>
          <a:noFill/>
          <a:ln w="9525">
            <a:solidFill>
              <a:srgbClr val="92D05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047750" y="152400"/>
            <a:ext cx="7124700" cy="72110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SutonnyMJ" pitchFamily="2" charset="0"/>
                <a:cs typeface="SutonnyMJ" pitchFamily="2" charset="0"/>
              </a:rPr>
              <a:t>হাদিসের</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ভাষায়</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জাহান্নামের</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পরিচয়</a:t>
            </a:r>
            <a:endParaRPr lang="en-US" sz="3200" dirty="0" smtClean="0">
              <a:solidFill>
                <a:schemeClr val="tx1"/>
              </a:solidFill>
              <a:latin typeface="SutonnyMJ" pitchFamily="2" charset="0"/>
              <a:cs typeface="SutonnyMJ" pitchFamily="2" charset="0"/>
            </a:endParaRPr>
          </a:p>
        </p:txBody>
      </p:sp>
      <p:sp>
        <p:nvSpPr>
          <p:cNvPr id="2" name="Date Placeholder 1"/>
          <p:cNvSpPr>
            <a:spLocks noGrp="1"/>
          </p:cNvSpPr>
          <p:nvPr>
            <p:ph type="dt" sz="half" idx="10"/>
          </p:nvPr>
        </p:nvSpPr>
        <p:spPr/>
        <p:txBody>
          <a:bodyPr/>
          <a:lstStyle/>
          <a:p>
            <a:fld id="{E868C0B0-2F0C-4291-9C23-75D558364303}" type="datetime12">
              <a:rPr lang="en-US" smtClean="0"/>
              <a:pPr/>
              <a:t>3:35 PM</a:t>
            </a:fld>
            <a:endParaRPr lang="en-US"/>
          </a:p>
        </p:txBody>
      </p:sp>
    </p:spTree>
    <p:extLst>
      <p:ext uri="{BB962C8B-B14F-4D97-AF65-F5344CB8AC3E}">
        <p14:creationId xmlns="" xmlns:p14="http://schemas.microsoft.com/office/powerpoint/2010/main" val="92638062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plus(in)">
                                      <p:cBhvr>
                                        <p:cTn id="1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te4trt4.jpg"/>
          <p:cNvPicPr>
            <a:picLocks noChangeAspect="1"/>
          </p:cNvPicPr>
          <p:nvPr/>
        </p:nvPicPr>
        <p:blipFill>
          <a:blip r:embed="rId2"/>
          <a:stretch>
            <a:fillRect/>
          </a:stretch>
        </p:blipFill>
        <p:spPr>
          <a:xfrm>
            <a:off x="0" y="0"/>
            <a:ext cx="9144000" cy="6857999"/>
          </a:xfrm>
          <a:prstGeom prst="rect">
            <a:avLst/>
          </a:prstGeom>
        </p:spPr>
      </p:pic>
      <p:sp>
        <p:nvSpPr>
          <p:cNvPr id="3" name="Oval 2"/>
          <p:cNvSpPr/>
          <p:nvPr/>
        </p:nvSpPr>
        <p:spPr>
          <a:xfrm>
            <a:off x="2743200" y="762000"/>
            <a:ext cx="4343400" cy="838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জাহান্নামের কিছু ভয়াবহ চিত্র</a:t>
            </a:r>
            <a:endParaRPr lang="en-US" sz="2000" dirty="0"/>
          </a:p>
        </p:txBody>
      </p:sp>
      <p:pic>
        <p:nvPicPr>
          <p:cNvPr id="4" name="Picture 3" descr="566.jpg"/>
          <p:cNvPicPr>
            <a:picLocks noChangeAspect="1"/>
          </p:cNvPicPr>
          <p:nvPr/>
        </p:nvPicPr>
        <p:blipFill>
          <a:blip r:embed="rId3"/>
          <a:stretch>
            <a:fillRect/>
          </a:stretch>
        </p:blipFill>
        <p:spPr>
          <a:xfrm>
            <a:off x="762000" y="1828800"/>
            <a:ext cx="1981200" cy="1905000"/>
          </a:xfrm>
          <a:prstGeom prst="rect">
            <a:avLst/>
          </a:prstGeom>
        </p:spPr>
      </p:pic>
      <p:pic>
        <p:nvPicPr>
          <p:cNvPr id="5" name="Picture 4" descr="tregtrg.jpg"/>
          <p:cNvPicPr>
            <a:picLocks noChangeAspect="1"/>
          </p:cNvPicPr>
          <p:nvPr/>
        </p:nvPicPr>
        <p:blipFill>
          <a:blip r:embed="rId4"/>
          <a:stretch>
            <a:fillRect/>
          </a:stretch>
        </p:blipFill>
        <p:spPr>
          <a:xfrm>
            <a:off x="3505200" y="1828800"/>
            <a:ext cx="1905000" cy="1905000"/>
          </a:xfrm>
          <a:prstGeom prst="rect">
            <a:avLst/>
          </a:prstGeom>
        </p:spPr>
      </p:pic>
      <p:pic>
        <p:nvPicPr>
          <p:cNvPr id="6" name="Picture 5" descr="rtggtr.jpg"/>
          <p:cNvPicPr>
            <a:picLocks noChangeAspect="1"/>
          </p:cNvPicPr>
          <p:nvPr/>
        </p:nvPicPr>
        <p:blipFill>
          <a:blip r:embed="rId5"/>
          <a:stretch>
            <a:fillRect/>
          </a:stretch>
        </p:blipFill>
        <p:spPr>
          <a:xfrm>
            <a:off x="5943600" y="1905000"/>
            <a:ext cx="2362200" cy="1714500"/>
          </a:xfrm>
          <a:prstGeom prst="rect">
            <a:avLst/>
          </a:prstGeom>
        </p:spPr>
      </p:pic>
      <p:pic>
        <p:nvPicPr>
          <p:cNvPr id="7" name="Picture 6" descr="upj[p.jpg"/>
          <p:cNvPicPr>
            <a:picLocks noChangeAspect="1"/>
          </p:cNvPicPr>
          <p:nvPr/>
        </p:nvPicPr>
        <p:blipFill>
          <a:blip r:embed="rId6"/>
          <a:stretch>
            <a:fillRect/>
          </a:stretch>
        </p:blipFill>
        <p:spPr>
          <a:xfrm>
            <a:off x="914400" y="4186989"/>
            <a:ext cx="1981200" cy="1899486"/>
          </a:xfrm>
          <a:prstGeom prst="rect">
            <a:avLst/>
          </a:prstGeom>
        </p:spPr>
      </p:pic>
      <p:pic>
        <p:nvPicPr>
          <p:cNvPr id="8" name="Picture 7" descr="u67u.jpg"/>
          <p:cNvPicPr>
            <a:picLocks noChangeAspect="1"/>
          </p:cNvPicPr>
          <p:nvPr/>
        </p:nvPicPr>
        <p:blipFill>
          <a:blip r:embed="rId7"/>
          <a:stretch>
            <a:fillRect/>
          </a:stretch>
        </p:blipFill>
        <p:spPr>
          <a:xfrm>
            <a:off x="3352800" y="4343400"/>
            <a:ext cx="2209800" cy="1838325"/>
          </a:xfrm>
          <a:prstGeom prst="rect">
            <a:avLst/>
          </a:prstGeom>
        </p:spPr>
      </p:pic>
      <p:pic>
        <p:nvPicPr>
          <p:cNvPr id="9" name="Picture 8" descr="upo.jpg"/>
          <p:cNvPicPr>
            <a:picLocks noChangeAspect="1"/>
          </p:cNvPicPr>
          <p:nvPr/>
        </p:nvPicPr>
        <p:blipFill>
          <a:blip r:embed="rId8"/>
          <a:stretch>
            <a:fillRect/>
          </a:stretch>
        </p:blipFill>
        <p:spPr>
          <a:xfrm>
            <a:off x="5943600" y="4191000"/>
            <a:ext cx="2486025" cy="1838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edge">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xit" presetSubtype="0" fill="hold" nodeType="clickEffect">
                                  <p:stCondLst>
                                    <p:cond delay="0"/>
                                  </p:stCondLst>
                                  <p:childTnLst>
                                    <p:animEffect transition="out" filter="wedge">
                                      <p:cBhvr>
                                        <p:cTn id="30" dur="2000"/>
                                        <p:tgtEl>
                                          <p:spTgt spid="8"/>
                                        </p:tgtEl>
                                      </p:cBhvr>
                                    </p:animEffect>
                                    <p:set>
                                      <p:cBhvr>
                                        <p:cTn id="31" dur="1" fill="hold">
                                          <p:stCondLst>
                                            <p:cond delay="19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plus(in)">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patricks-day-border-shamrocks-8429290.jpg"/>
          <p:cNvPicPr>
            <a:picLocks noChangeAspect="1"/>
          </p:cNvPicPr>
          <p:nvPr/>
        </p:nvPicPr>
        <p:blipFill>
          <a:blip r:embed="rId2"/>
          <a:stretch>
            <a:fillRect/>
          </a:stretch>
        </p:blipFill>
        <p:spPr>
          <a:xfrm>
            <a:off x="0" y="0"/>
            <a:ext cx="9144000" cy="6858000"/>
          </a:xfrm>
          <a:prstGeom prst="rect">
            <a:avLst/>
          </a:prstGeom>
        </p:spPr>
      </p:pic>
      <p:sp>
        <p:nvSpPr>
          <p:cNvPr id="3" name="Oval 2"/>
          <p:cNvSpPr/>
          <p:nvPr/>
        </p:nvSpPr>
        <p:spPr>
          <a:xfrm>
            <a:off x="2895600" y="1219200"/>
            <a:ext cx="3886200" cy="685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t>ব্যাখ্যা</a:t>
            </a:r>
            <a:endParaRPr lang="en-US" sz="4800" dirty="0"/>
          </a:p>
        </p:txBody>
      </p:sp>
      <p:sp>
        <p:nvSpPr>
          <p:cNvPr id="4" name="Rectangle 3"/>
          <p:cNvSpPr/>
          <p:nvPr/>
        </p:nvSpPr>
        <p:spPr>
          <a:xfrm>
            <a:off x="1447800" y="1981200"/>
            <a:ext cx="5410200" cy="40386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জাহান্নাম ভয়ংকর শাস্তির স্থান।দুনিয়ায় যারা আল্লাহকে অস্বিকার করবে,ইসলামের আসল বিষয়গুলোকে অস্বিকার করবে,কোরান ,হাদীস মোতাবেক চলবেনা আল্লাহ তাদের শাস্তি স্বরুপ জাহান্নাম দিবেন।জাহান্নামে থাকবে হরেক রকম শাস্তি।থাকবে ঝাক্কুম নামক ফল,রক্ত,পুজ,গরম পানি,সাপ ,বিচ্চু,খুব বেশি শিতল পানি।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plus(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62000" y="609600"/>
          <a:ext cx="7467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te4trt4.jpg"/>
          <p:cNvPicPr>
            <a:picLocks noChangeAspect="1"/>
          </p:cNvPicPr>
          <p:nvPr/>
        </p:nvPicPr>
        <p:blipFill>
          <a:blip r:embed="rId2"/>
          <a:stretch>
            <a:fillRect/>
          </a:stretch>
        </p:blipFill>
        <p:spPr>
          <a:xfrm>
            <a:off x="0" y="0"/>
            <a:ext cx="9144000" cy="6857999"/>
          </a:xfrm>
          <a:prstGeom prst="rect">
            <a:avLst/>
          </a:prstGeom>
        </p:spPr>
      </p:pic>
      <p:sp>
        <p:nvSpPr>
          <p:cNvPr id="4" name="Oval 3"/>
          <p:cNvSpPr/>
          <p:nvPr/>
        </p:nvSpPr>
        <p:spPr>
          <a:xfrm>
            <a:off x="914400" y="533400"/>
            <a:ext cx="7086600" cy="1524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t>জাহান্নামের ইন্ধন হবে কারা?</a:t>
            </a:r>
            <a:endParaRPr lang="en-US" sz="4000" dirty="0"/>
          </a:p>
        </p:txBody>
      </p:sp>
      <p:pic>
        <p:nvPicPr>
          <p:cNvPr id="5" name="Picture 4" descr="54yt56.jpg"/>
          <p:cNvPicPr>
            <a:picLocks noChangeAspect="1"/>
          </p:cNvPicPr>
          <p:nvPr/>
        </p:nvPicPr>
        <p:blipFill>
          <a:blip r:embed="rId3"/>
          <a:stretch>
            <a:fillRect/>
          </a:stretch>
        </p:blipFill>
        <p:spPr>
          <a:xfrm>
            <a:off x="5638800" y="2438400"/>
            <a:ext cx="2857500" cy="1676400"/>
          </a:xfrm>
          <a:prstGeom prst="rect">
            <a:avLst/>
          </a:prstGeom>
        </p:spPr>
      </p:pic>
      <p:pic>
        <p:nvPicPr>
          <p:cNvPr id="6" name="Picture 5" descr="y6y6y656.jpg"/>
          <p:cNvPicPr>
            <a:picLocks noChangeAspect="1"/>
          </p:cNvPicPr>
          <p:nvPr/>
        </p:nvPicPr>
        <p:blipFill>
          <a:blip r:embed="rId4"/>
          <a:stretch>
            <a:fillRect/>
          </a:stretch>
        </p:blipFill>
        <p:spPr>
          <a:xfrm>
            <a:off x="1752600" y="2438400"/>
            <a:ext cx="2495550" cy="1828800"/>
          </a:xfrm>
          <a:prstGeom prst="rect">
            <a:avLst/>
          </a:prstGeom>
        </p:spPr>
      </p:pic>
      <p:sp>
        <p:nvSpPr>
          <p:cNvPr id="7" name="Oval 6"/>
          <p:cNvSpPr/>
          <p:nvPr/>
        </p:nvSpPr>
        <p:spPr>
          <a:xfrm>
            <a:off x="6019800" y="4800600"/>
            <a:ext cx="2514600" cy="838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মানুষ</a:t>
            </a:r>
            <a:endParaRPr lang="en-US" sz="3600" dirty="0"/>
          </a:p>
        </p:txBody>
      </p:sp>
      <p:sp>
        <p:nvSpPr>
          <p:cNvPr id="8" name="Oval 7"/>
          <p:cNvSpPr/>
          <p:nvPr/>
        </p:nvSpPr>
        <p:spPr>
          <a:xfrm>
            <a:off x="2133600" y="4800600"/>
            <a:ext cx="2438400" cy="762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t>পাথর</a:t>
            </a:r>
            <a:endParaRPr lang="en-US" sz="4000" dirty="0"/>
          </a:p>
        </p:txBody>
      </p:sp>
    </p:spTree>
  </p:cSld>
  <p:clrMapOvr>
    <a:masterClrMapping/>
  </p:clrMapOvr>
  <p:transition spd="med" advClick="0" advTm="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plus(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4)">
                                      <p:cBhvr>
                                        <p:cTn id="26" dur="2000"/>
                                        <p:tgtEl>
                                          <p:spTgt spid="6"/>
                                        </p:tgtEl>
                                      </p:cBhvr>
                                    </p:animEffect>
                                  </p:childTnLst>
                                </p:cTn>
                              </p:par>
                            </p:childTnLst>
                          </p:cTn>
                        </p:par>
                        <p:par>
                          <p:cTn id="27" fill="hold">
                            <p:stCondLst>
                              <p:cond delay="2000"/>
                            </p:stCondLst>
                            <p:childTnLst>
                              <p:par>
                                <p:cTn id="28" presetID="8"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amond(in)">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4t.jpg"/>
          <p:cNvPicPr>
            <a:picLocks noChangeAspect="1"/>
          </p:cNvPicPr>
          <p:nvPr/>
        </p:nvPicPr>
        <p:blipFill>
          <a:blip r:embed="rId2"/>
          <a:stretch>
            <a:fillRect/>
          </a:stretch>
        </p:blipFill>
        <p:spPr>
          <a:xfrm>
            <a:off x="0" y="0"/>
            <a:ext cx="9143999" cy="6858000"/>
          </a:xfrm>
          <a:prstGeom prst="rect">
            <a:avLst/>
          </a:prstGeom>
        </p:spPr>
      </p:pic>
      <p:pic>
        <p:nvPicPr>
          <p:cNvPr id="3" name="Picture 2" descr="65yy65.jpg"/>
          <p:cNvPicPr>
            <a:picLocks noChangeAspect="1"/>
          </p:cNvPicPr>
          <p:nvPr/>
        </p:nvPicPr>
        <p:blipFill>
          <a:blip r:embed="rId3"/>
          <a:stretch>
            <a:fillRect/>
          </a:stretch>
        </p:blipFill>
        <p:spPr>
          <a:xfrm>
            <a:off x="5638800" y="990600"/>
            <a:ext cx="2362200" cy="1933575"/>
          </a:xfrm>
          <a:prstGeom prst="rect">
            <a:avLst/>
          </a:prstGeom>
        </p:spPr>
      </p:pic>
      <p:pic>
        <p:nvPicPr>
          <p:cNvPr id="4" name="Picture 3" descr="4ttr.jpg"/>
          <p:cNvPicPr>
            <a:picLocks noChangeAspect="1"/>
          </p:cNvPicPr>
          <p:nvPr/>
        </p:nvPicPr>
        <p:blipFill>
          <a:blip r:embed="rId4"/>
          <a:stretch>
            <a:fillRect/>
          </a:stretch>
        </p:blipFill>
        <p:spPr>
          <a:xfrm>
            <a:off x="1905000" y="1066800"/>
            <a:ext cx="2609850" cy="1752600"/>
          </a:xfrm>
          <a:prstGeom prst="rect">
            <a:avLst/>
          </a:prstGeom>
        </p:spPr>
      </p:pic>
      <p:pic>
        <p:nvPicPr>
          <p:cNvPr id="5" name="Picture 4" descr="12360146_1507222186272627_2719865755554169216_n.jpg"/>
          <p:cNvPicPr>
            <a:picLocks noChangeAspect="1"/>
          </p:cNvPicPr>
          <p:nvPr/>
        </p:nvPicPr>
        <p:blipFill>
          <a:blip r:embed="rId5"/>
          <a:stretch>
            <a:fillRect/>
          </a:stretch>
        </p:blipFill>
        <p:spPr>
          <a:xfrm>
            <a:off x="5715000" y="3276600"/>
            <a:ext cx="2438400" cy="1981200"/>
          </a:xfrm>
          <a:prstGeom prst="rect">
            <a:avLst/>
          </a:prstGeom>
        </p:spPr>
      </p:pic>
      <p:pic>
        <p:nvPicPr>
          <p:cNvPr id="6" name="Picture 5" descr="12075035_444723825713783_8102904018778374608_n.jpg"/>
          <p:cNvPicPr>
            <a:picLocks noChangeAspect="1"/>
          </p:cNvPicPr>
          <p:nvPr/>
        </p:nvPicPr>
        <p:blipFill>
          <a:blip r:embed="rId6"/>
          <a:stretch>
            <a:fillRect/>
          </a:stretch>
        </p:blipFill>
        <p:spPr>
          <a:xfrm>
            <a:off x="1752600" y="3429000"/>
            <a:ext cx="2895600" cy="1943100"/>
          </a:xfrm>
          <a:prstGeom prst="rect">
            <a:avLst/>
          </a:prstGeom>
        </p:spPr>
      </p:pic>
    </p:spTree>
  </p:cSld>
  <p:clrMapOvr>
    <a:masterClrMapping/>
  </p:clrMapOvr>
  <p:transition spd="med"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1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4)">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edge">
                                      <p:cBhvr>
                                        <p:cTn id="21" dur="2000"/>
                                        <p:tgtEl>
                                          <p:spTgt spid="5"/>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erborder02.gif"/>
          <p:cNvPicPr>
            <a:picLocks noChangeAspect="1"/>
          </p:cNvPicPr>
          <p:nvPr/>
        </p:nvPicPr>
        <p:blipFill>
          <a:blip r:embed="rId2"/>
          <a:stretch>
            <a:fillRect/>
          </a:stretch>
        </p:blipFill>
        <p:spPr>
          <a:xfrm>
            <a:off x="0" y="0"/>
            <a:ext cx="9143999" cy="6858000"/>
          </a:xfrm>
          <a:prstGeom prst="rect">
            <a:avLst/>
          </a:prstGeom>
        </p:spPr>
      </p:pic>
      <p:sp>
        <p:nvSpPr>
          <p:cNvPr id="3" name="Rounded Rectangle 2"/>
          <p:cNvSpPr/>
          <p:nvPr/>
        </p:nvSpPr>
        <p:spPr>
          <a:xfrm>
            <a:off x="2362200" y="762000"/>
            <a:ext cx="4724400" cy="685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দলীয়</a:t>
            </a:r>
            <a:r>
              <a:rPr lang="bn-IN" sz="3600" dirty="0" smtClean="0"/>
              <a:t> কাজ</a:t>
            </a:r>
            <a:endParaRPr lang="en-US" sz="3600" dirty="0"/>
          </a:p>
        </p:txBody>
      </p:sp>
      <p:sp>
        <p:nvSpPr>
          <p:cNvPr id="5" name="Rectangle 4"/>
          <p:cNvSpPr/>
          <p:nvPr/>
        </p:nvSpPr>
        <p:spPr>
          <a:xfrm>
            <a:off x="1600200" y="4038600"/>
            <a:ext cx="6629400" cy="1752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t>প্রত্যেক দল জাহান্নামের নাম গুলো খাতায় লিখ</a:t>
            </a:r>
            <a:endParaRPr lang="en-US" sz="2800" dirty="0"/>
          </a:p>
        </p:txBody>
      </p:sp>
      <p:pic>
        <p:nvPicPr>
          <p:cNvPr id="1026" name="Picture 2" descr="F:\image new islami\4f.jpg"/>
          <p:cNvPicPr>
            <a:picLocks noChangeAspect="1" noChangeArrowheads="1"/>
          </p:cNvPicPr>
          <p:nvPr/>
        </p:nvPicPr>
        <p:blipFill>
          <a:blip r:embed="rId3"/>
          <a:srcRect/>
          <a:stretch>
            <a:fillRect/>
          </a:stretch>
        </p:blipFill>
        <p:spPr bwMode="auto">
          <a:xfrm>
            <a:off x="2438400" y="1752600"/>
            <a:ext cx="41148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plus(in)">
                                      <p:cBhvr>
                                        <p:cTn id="2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Y4RYT54.jpg"/>
          <p:cNvPicPr>
            <a:picLocks noChangeAspect="1"/>
          </p:cNvPicPr>
          <p:nvPr/>
        </p:nvPicPr>
        <p:blipFill>
          <a:blip r:embed="rId2"/>
          <a:stretch>
            <a:fillRect/>
          </a:stretch>
        </p:blipFill>
        <p:spPr>
          <a:xfrm>
            <a:off x="0" y="0"/>
            <a:ext cx="9144000" cy="6857999"/>
          </a:xfrm>
          <a:prstGeom prst="rect">
            <a:avLst/>
          </a:prstGeom>
        </p:spPr>
      </p:pic>
      <p:pic>
        <p:nvPicPr>
          <p:cNvPr id="3" name="Picture 2" descr="545yr5.jpg"/>
          <p:cNvPicPr>
            <a:picLocks noChangeAspect="1"/>
          </p:cNvPicPr>
          <p:nvPr/>
        </p:nvPicPr>
        <p:blipFill>
          <a:blip r:embed="rId3"/>
          <a:stretch>
            <a:fillRect/>
          </a:stretch>
        </p:blipFill>
        <p:spPr>
          <a:xfrm>
            <a:off x="5334000" y="990600"/>
            <a:ext cx="2857500" cy="1600200"/>
          </a:xfrm>
          <a:prstGeom prst="rect">
            <a:avLst/>
          </a:prstGeom>
        </p:spPr>
      </p:pic>
      <p:pic>
        <p:nvPicPr>
          <p:cNvPr id="4" name="Picture 3" descr="12039425_130050907351999_8528262246925434163_n.jpg"/>
          <p:cNvPicPr>
            <a:picLocks noChangeAspect="1"/>
          </p:cNvPicPr>
          <p:nvPr/>
        </p:nvPicPr>
        <p:blipFill>
          <a:blip r:embed="rId4"/>
          <a:stretch>
            <a:fillRect/>
          </a:stretch>
        </p:blipFill>
        <p:spPr>
          <a:xfrm>
            <a:off x="1828800" y="1143000"/>
            <a:ext cx="2743200" cy="1447800"/>
          </a:xfrm>
          <a:prstGeom prst="rect">
            <a:avLst/>
          </a:prstGeom>
        </p:spPr>
      </p:pic>
      <p:pic>
        <p:nvPicPr>
          <p:cNvPr id="5" name="Picture 4" descr="trt.jpg"/>
          <p:cNvPicPr>
            <a:picLocks noChangeAspect="1"/>
          </p:cNvPicPr>
          <p:nvPr/>
        </p:nvPicPr>
        <p:blipFill>
          <a:blip r:embed="rId5"/>
          <a:stretch>
            <a:fillRect/>
          </a:stretch>
        </p:blipFill>
        <p:spPr>
          <a:xfrm>
            <a:off x="5410200" y="3048000"/>
            <a:ext cx="2857500" cy="1733550"/>
          </a:xfrm>
          <a:prstGeom prst="rect">
            <a:avLst/>
          </a:prstGeom>
        </p:spPr>
      </p:pic>
      <p:pic>
        <p:nvPicPr>
          <p:cNvPr id="6" name="Picture 5" descr=",hj - Copy.jpg"/>
          <p:cNvPicPr>
            <a:picLocks noChangeAspect="1"/>
          </p:cNvPicPr>
          <p:nvPr/>
        </p:nvPicPr>
        <p:blipFill>
          <a:blip r:embed="rId6"/>
          <a:stretch>
            <a:fillRect/>
          </a:stretch>
        </p:blipFill>
        <p:spPr>
          <a:xfrm>
            <a:off x="1600200" y="3048000"/>
            <a:ext cx="2895600" cy="1981200"/>
          </a:xfrm>
          <a:prstGeom prst="rect">
            <a:avLst/>
          </a:prstGeom>
        </p:spPr>
      </p:pic>
    </p:spTree>
  </p:cSld>
  <p:clrMapOvr>
    <a:masterClrMapping/>
  </p:clrMapOvr>
  <p:transition spd="med"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par>
                          <p:cTn id="18" fill="hold">
                            <p:stCondLst>
                              <p:cond delay="2000"/>
                            </p:stCondLst>
                            <p:childTnLst>
                              <p:par>
                                <p:cTn id="19" presetID="2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edg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tt34.jpg"/>
          <p:cNvPicPr>
            <a:picLocks noChangeAspect="1"/>
          </p:cNvPicPr>
          <p:nvPr/>
        </p:nvPicPr>
        <p:blipFill>
          <a:blip r:embed="rId2"/>
          <a:stretch>
            <a:fillRect/>
          </a:stretch>
        </p:blipFill>
        <p:spPr>
          <a:xfrm>
            <a:off x="0" y="0"/>
            <a:ext cx="9144000" cy="6858000"/>
          </a:xfrm>
          <a:prstGeom prst="rect">
            <a:avLst/>
          </a:prstGeom>
        </p:spPr>
      </p:pic>
      <p:sp>
        <p:nvSpPr>
          <p:cNvPr id="3" name="Oval 2"/>
          <p:cNvSpPr/>
          <p:nvPr/>
        </p:nvSpPr>
        <p:spPr>
          <a:xfrm>
            <a:off x="2971800" y="685800"/>
            <a:ext cx="2971800" cy="1143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rPr>
              <a:t>মূল্যায়ন</a:t>
            </a:r>
            <a:endParaRPr lang="en-US" sz="4000" dirty="0">
              <a:solidFill>
                <a:schemeClr val="tx1"/>
              </a:solidFill>
            </a:endParaRPr>
          </a:p>
        </p:txBody>
      </p:sp>
      <p:sp>
        <p:nvSpPr>
          <p:cNvPr id="4" name="Rectangle 3"/>
          <p:cNvSpPr/>
          <p:nvPr/>
        </p:nvSpPr>
        <p:spPr>
          <a:xfrm>
            <a:off x="2133600" y="2209800"/>
            <a:ext cx="5410200" cy="35052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v"/>
            </a:pPr>
            <a:r>
              <a:rPr lang="bn-IN" sz="3600" dirty="0" smtClean="0">
                <a:solidFill>
                  <a:schemeClr val="tx1"/>
                </a:solidFill>
              </a:rPr>
              <a:t>দোযখ কোন শব্দ?</a:t>
            </a:r>
          </a:p>
          <a:p>
            <a:pPr algn="ctr">
              <a:buFont typeface="Wingdings" pitchFamily="2" charset="2"/>
              <a:buChar char="v"/>
            </a:pPr>
            <a:r>
              <a:rPr lang="bn-IN" sz="3600" dirty="0" smtClean="0">
                <a:solidFill>
                  <a:schemeClr val="tx1"/>
                </a:solidFill>
              </a:rPr>
              <a:t>জাহান্নাম কাদের জন্য প্রস্তুত?</a:t>
            </a:r>
          </a:p>
          <a:p>
            <a:pPr algn="ctr">
              <a:buFont typeface="Wingdings" pitchFamily="2" charset="2"/>
              <a:buChar char="v"/>
            </a:pPr>
            <a:r>
              <a:rPr lang="bn-IN" sz="3600" dirty="0" smtClean="0">
                <a:solidFill>
                  <a:schemeClr val="tx1"/>
                </a:solidFill>
              </a:rPr>
              <a:t>জাহান্নামের ইন্ধন কারা?</a:t>
            </a:r>
          </a:p>
          <a:p>
            <a:pPr algn="ctr">
              <a:buFont typeface="Wingdings" pitchFamily="2" charset="2"/>
              <a:buChar char="v"/>
            </a:pPr>
            <a:r>
              <a:rPr lang="bn-IN" sz="3600" dirty="0" smtClean="0">
                <a:solidFill>
                  <a:schemeClr val="tx1"/>
                </a:solidFill>
              </a:rPr>
              <a:t>জাহান্নামের মধ্যে বড় কোনটি?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style>
          <a:lnRef idx="1">
            <a:schemeClr val="accent6"/>
          </a:lnRef>
          <a:fillRef idx="3">
            <a:schemeClr val="accent6"/>
          </a:fillRef>
          <a:effectRef idx="2">
            <a:schemeClr val="accent6"/>
          </a:effectRef>
          <a:fontRef idx="minor">
            <a:schemeClr val="lt1"/>
          </a:fontRef>
        </p:style>
        <p:txBody>
          <a:bodyPr anchor="b">
            <a:noAutofit/>
          </a:bodyPr>
          <a:lstStyle/>
          <a:p>
            <a:pPr algn="ctr">
              <a:defRPr/>
            </a:pPr>
            <a:r>
              <a:rPr lang="bn-IN" sz="6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শিক্ষক পরিচিতি</a:t>
            </a:r>
            <a:endParaRPr lang="en-US" sz="6600" b="1" dirty="0">
              <a:solidFill>
                <a:schemeClr val="tx1"/>
              </a:solidFill>
              <a:latin typeface="NikoshBAN" pitchFamily="2" charset="0"/>
              <a:cs typeface="NikoshBAN" pitchFamily="2" charset="0"/>
            </a:endParaRPr>
          </a:p>
        </p:txBody>
      </p:sp>
      <p:sp>
        <p:nvSpPr>
          <p:cNvPr id="3" name="Content Placeholder 2"/>
          <p:cNvSpPr>
            <a:spLocks noGrp="1"/>
          </p:cNvSpPr>
          <p:nvPr>
            <p:ph idx="1"/>
          </p:nvPr>
        </p:nvSpPr>
        <p:spPr>
          <a:xfrm>
            <a:off x="533400" y="2362200"/>
            <a:ext cx="8153400" cy="4114800"/>
          </a:xfrm>
          <a:blipFill>
            <a:blip r:embed="rId2"/>
            <a:tile tx="0" ty="0" sx="100000" sy="100000" flip="none" algn="tl"/>
          </a:blipFill>
          <a:ln w="57150"/>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70000" lnSpcReduction="20000"/>
          </a:bodyPr>
          <a:lstStyle/>
          <a:p>
            <a:pPr algn="ctr">
              <a:defRPr/>
            </a:pPr>
            <a:r>
              <a:rPr lang="bn-IN" sz="7700" dirty="0" smtClean="0">
                <a:solidFill>
                  <a:srgbClr val="002060"/>
                </a:solidFill>
                <a:latin typeface="NikoshBAN" pitchFamily="2" charset="0"/>
                <a:cs typeface="NikoshBAN" pitchFamily="2" charset="0"/>
              </a:rPr>
              <a:t>মো</a:t>
            </a:r>
            <a:r>
              <a:rPr lang="bn-BD" sz="7700" dirty="0" smtClean="0">
                <a:solidFill>
                  <a:srgbClr val="002060"/>
                </a:solidFill>
                <a:latin typeface="NikoshBAN" pitchFamily="2" charset="0"/>
                <a:cs typeface="NikoshBAN" pitchFamily="2" charset="0"/>
              </a:rPr>
              <a:t>হাম্মদ ইমাম </a:t>
            </a:r>
            <a:r>
              <a:rPr lang="bn-IN" sz="7700" dirty="0" smtClean="0">
                <a:solidFill>
                  <a:srgbClr val="002060"/>
                </a:solidFill>
                <a:latin typeface="NikoshBAN" pitchFamily="2" charset="0"/>
                <a:cs typeface="NikoshBAN" pitchFamily="2" charset="0"/>
              </a:rPr>
              <a:t>হো</a:t>
            </a:r>
            <a:r>
              <a:rPr lang="bn-BD" sz="7700" dirty="0" smtClean="0">
                <a:solidFill>
                  <a:srgbClr val="002060"/>
                </a:solidFill>
                <a:latin typeface="NikoshBAN" pitchFamily="2" charset="0"/>
                <a:cs typeface="NikoshBAN" pitchFamily="2" charset="0"/>
              </a:rPr>
              <a:t>সাইন হাওলাদার</a:t>
            </a:r>
            <a:r>
              <a:rPr lang="bn-IN" sz="7700" dirty="0" smtClean="0">
                <a:solidFill>
                  <a:srgbClr val="002060"/>
                </a:solidFill>
                <a:latin typeface="NikoshBAN" pitchFamily="2" charset="0"/>
                <a:cs typeface="NikoshBAN" pitchFamily="2" charset="0"/>
              </a:rPr>
              <a:t>।</a:t>
            </a:r>
            <a:r>
              <a:rPr lang="bn-BD" sz="7700" dirty="0" smtClean="0">
                <a:solidFill>
                  <a:srgbClr val="002060"/>
                </a:solidFill>
                <a:latin typeface="NikoshBAN" pitchFamily="2" charset="0"/>
                <a:cs typeface="NikoshBAN" pitchFamily="2" charset="0"/>
              </a:rPr>
              <a:t> </a:t>
            </a:r>
            <a:r>
              <a:rPr lang="bn-IN" sz="7700" b="1" dirty="0" smtClean="0">
                <a:solidFill>
                  <a:srgbClr val="002060"/>
                </a:solidFill>
                <a:latin typeface="NikoshBAN" pitchFamily="2" charset="0"/>
                <a:cs typeface="NikoshBAN" pitchFamily="2" charset="0"/>
              </a:rPr>
              <a:t> </a:t>
            </a:r>
            <a:r>
              <a:rPr lang="bn-BD" sz="7700" dirty="0" smtClean="0">
                <a:solidFill>
                  <a:srgbClr val="002060"/>
                </a:solidFill>
                <a:latin typeface="NikoshBAN" pitchFamily="2" charset="0"/>
                <a:cs typeface="NikoshBAN" pitchFamily="2" charset="0"/>
              </a:rPr>
              <a:t>সহকারি শিক্ষক (ইসলাম)</a:t>
            </a:r>
            <a:r>
              <a:rPr lang="bn-IN" sz="7700" dirty="0" smtClean="0">
                <a:solidFill>
                  <a:srgbClr val="002060"/>
                </a:solidFill>
                <a:latin typeface="NikoshBAN" pitchFamily="2" charset="0"/>
                <a:cs typeface="NikoshBAN" pitchFamily="2" charset="0"/>
              </a:rPr>
              <a:t>।</a:t>
            </a:r>
            <a:endParaRPr lang="bn-BD" sz="7700" dirty="0" smtClean="0">
              <a:solidFill>
                <a:srgbClr val="002060"/>
              </a:solidFill>
              <a:latin typeface="NikoshBAN" pitchFamily="2" charset="0"/>
              <a:cs typeface="NikoshBAN" pitchFamily="2" charset="0"/>
            </a:endParaRPr>
          </a:p>
          <a:p>
            <a:pPr algn="ctr">
              <a:defRPr/>
            </a:pPr>
            <a:r>
              <a:rPr lang="bn-BD" sz="7700" dirty="0" smtClean="0">
                <a:solidFill>
                  <a:srgbClr val="002060"/>
                </a:solidFill>
                <a:latin typeface="NikoshBAN" pitchFamily="2" charset="0"/>
                <a:cs typeface="NikoshBAN" pitchFamily="2" charset="0"/>
              </a:rPr>
              <a:t>চর বংশি জয়নালিয়া উচ্চ বিদ্যালয় </a:t>
            </a:r>
          </a:p>
          <a:p>
            <a:pPr algn="ctr">
              <a:defRPr/>
            </a:pPr>
            <a:r>
              <a:rPr lang="bn-BD" sz="7700" dirty="0" smtClean="0">
                <a:solidFill>
                  <a:srgbClr val="002060"/>
                </a:solidFill>
                <a:latin typeface="NikoshBAN" pitchFamily="2" charset="0"/>
                <a:cs typeface="NikoshBAN" pitchFamily="2" charset="0"/>
              </a:rPr>
              <a:t>রায়পুর লক্ষীপুর</a:t>
            </a:r>
            <a:r>
              <a:rPr lang="bn-IN" sz="7700" dirty="0" smtClean="0">
                <a:solidFill>
                  <a:srgbClr val="002060"/>
                </a:solidFill>
                <a:latin typeface="NikoshBAN" pitchFamily="2" charset="0"/>
                <a:cs typeface="NikoshBAN" pitchFamily="2" charset="0"/>
              </a:rPr>
              <a:t>।</a:t>
            </a:r>
            <a:endParaRPr lang="bn-BD" sz="6000" dirty="0" smtClean="0">
              <a:solidFill>
                <a:srgbClr val="002060"/>
              </a:solidFill>
              <a:latin typeface="NikoshBAN" pitchFamily="2" charset="0"/>
              <a:cs typeface="NikoshBAN" pitchFamily="2" charset="0"/>
            </a:endParaRPr>
          </a:p>
          <a:p>
            <a:pPr algn="ctr">
              <a:defRPr/>
            </a:pPr>
            <a:endParaRPr lang="bn-BD" sz="6000" dirty="0" smtClean="0">
              <a:solidFill>
                <a:srgbClr val="002060"/>
              </a:solidFill>
              <a:latin typeface="NikoshBAN" pitchFamily="2" charset="0"/>
              <a:cs typeface="NikoshBAN" pitchFamily="2" charset="0"/>
            </a:endParaRPr>
          </a:p>
          <a:p>
            <a:pPr algn="ctr">
              <a:defRPr/>
            </a:pPr>
            <a:endParaRPr lang="en-US" sz="6000" dirty="0">
              <a:solidFill>
                <a:srgbClr val="002060"/>
              </a:solidFill>
              <a:latin typeface="NikoshBAN" pitchFamily="2" charset="0"/>
              <a:cs typeface="NikoshBAN" pitchFamily="2" charset="0"/>
            </a:endParaRPr>
          </a:p>
        </p:txBody>
      </p:sp>
      <p:pic>
        <p:nvPicPr>
          <p:cNvPr id="3078" name="Picture 4" descr="51595_310 - Copy.jpg"/>
          <p:cNvPicPr>
            <a:picLocks noChangeAspect="1"/>
          </p:cNvPicPr>
          <p:nvPr/>
        </p:nvPicPr>
        <p:blipFill>
          <a:blip r:embed="rId3"/>
          <a:srcRect/>
          <a:stretch>
            <a:fillRect/>
          </a:stretch>
        </p:blipFill>
        <p:spPr bwMode="auto">
          <a:xfrm>
            <a:off x="12725400" y="5943600"/>
            <a:ext cx="4095750" cy="2457450"/>
          </a:xfrm>
          <a:prstGeom prst="rect">
            <a:avLst/>
          </a:prstGeom>
          <a:noFill/>
          <a:ln w="9525">
            <a:noFill/>
            <a:miter lim="800000"/>
            <a:headEnd/>
            <a:tailEnd/>
          </a:ln>
        </p:spPr>
      </p:pic>
      <p:pic>
        <p:nvPicPr>
          <p:cNvPr id="3079" name="Picture 5" descr="150608-200652.jpg"/>
          <p:cNvPicPr>
            <a:picLocks noChangeAspect="1"/>
          </p:cNvPicPr>
          <p:nvPr/>
        </p:nvPicPr>
        <p:blipFill>
          <a:blip r:embed="rId4" cstate="print"/>
          <a:srcRect/>
          <a:stretch>
            <a:fillRect/>
          </a:stretch>
        </p:blipFill>
        <p:spPr bwMode="auto">
          <a:xfrm>
            <a:off x="605790" y="4785360"/>
            <a:ext cx="1748790" cy="1600200"/>
          </a:xfrm>
          <a:prstGeom prst="rect">
            <a:avLst/>
          </a:prstGeom>
          <a:noFill/>
          <a:ln w="9525">
            <a:noFill/>
            <a:miter lim="800000"/>
            <a:headEnd/>
            <a:tailEnd/>
          </a:ln>
        </p:spPr>
      </p:pic>
      <p:pic>
        <p:nvPicPr>
          <p:cNvPr id="6" name="Picture 5" descr="gfgfhghgjhgjghjh.gif"/>
          <p:cNvPicPr>
            <a:picLocks noChangeAspect="1"/>
          </p:cNvPicPr>
          <p:nvPr/>
        </p:nvPicPr>
        <p:blipFill>
          <a:blip r:embed="rId5"/>
          <a:stretch>
            <a:fillRect/>
          </a:stretch>
        </p:blipFill>
        <p:spPr>
          <a:xfrm>
            <a:off x="6934200" y="4724400"/>
            <a:ext cx="1292367" cy="1295400"/>
          </a:xfrm>
          <a:prstGeom prst="rect">
            <a:avLst/>
          </a:prstGeom>
          <a:ln w="38100">
            <a:solidFill>
              <a:schemeClr val="tx1"/>
            </a:solidFill>
            <a:prstDash val="sysDash"/>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079"/>
                                        </p:tgtEl>
                                        <p:attrNameLst>
                                          <p:attrName>style.visibility</p:attrName>
                                        </p:attrNameLst>
                                      </p:cBhvr>
                                      <p:to>
                                        <p:strVal val="visible"/>
                                      </p:to>
                                    </p:set>
                                    <p:animEffect transition="in" filter="diamond(in)">
                                      <p:cBhvr>
                                        <p:cTn id="32"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lo.jpg"/>
          <p:cNvPicPr>
            <a:picLocks noChangeAspect="1"/>
          </p:cNvPicPr>
          <p:nvPr/>
        </p:nvPicPr>
        <p:blipFill>
          <a:blip r:embed="rId2"/>
          <a:stretch>
            <a:fillRect/>
          </a:stretch>
        </p:blipFill>
        <p:spPr>
          <a:xfrm>
            <a:off x="0" y="0"/>
            <a:ext cx="9144000" cy="6553200"/>
          </a:xfrm>
          <a:prstGeom prst="rect">
            <a:avLst/>
          </a:prstGeom>
        </p:spPr>
      </p:pic>
      <p:sp>
        <p:nvSpPr>
          <p:cNvPr id="3" name="Oval 2"/>
          <p:cNvSpPr/>
          <p:nvPr/>
        </p:nvSpPr>
        <p:spPr>
          <a:xfrm>
            <a:off x="1447800" y="0"/>
            <a:ext cx="5029200" cy="1371600"/>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tx1"/>
                </a:solidFill>
              </a:rPr>
              <a:t>বাড়ির কাজ</a:t>
            </a:r>
            <a:endParaRPr lang="en-US" sz="5400" dirty="0">
              <a:solidFill>
                <a:schemeClr val="tx1"/>
              </a:solidFill>
            </a:endParaRPr>
          </a:p>
        </p:txBody>
      </p:sp>
      <p:sp>
        <p:nvSpPr>
          <p:cNvPr id="4" name="Snip Same Side Corner Rectangle 3"/>
          <p:cNvSpPr/>
          <p:nvPr/>
        </p:nvSpPr>
        <p:spPr>
          <a:xfrm>
            <a:off x="0" y="4114800"/>
            <a:ext cx="9144000" cy="2362200"/>
          </a:xfrm>
          <a:prstGeom prst="snip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t>প্রশ্নঃ মোসলমানরা ও কেন জাহান্নামে যাবে? ব্যাখ্যা কর।</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new download isolami\y56y5.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pic>
        <p:nvPicPr>
          <p:cNvPr id="2051" name="Picture 3" descr="F:\new download isolami\bissm_allah.gif"/>
          <p:cNvPicPr>
            <a:picLocks noChangeAspect="1" noChangeArrowheads="1" noCrop="1"/>
          </p:cNvPicPr>
          <p:nvPr/>
        </p:nvPicPr>
        <p:blipFill>
          <a:blip r:embed="rId3"/>
          <a:srcRect/>
          <a:stretch>
            <a:fillRect/>
          </a:stretch>
        </p:blipFill>
        <p:spPr bwMode="auto">
          <a:xfrm>
            <a:off x="762000" y="2057399"/>
            <a:ext cx="7696200" cy="4267201"/>
          </a:xfrm>
          <a:prstGeom prst="rect">
            <a:avLst/>
          </a:prstGeom>
          <a:noFill/>
        </p:spPr>
      </p:pic>
      <p:sp>
        <p:nvSpPr>
          <p:cNvPr id="4" name="Oval 3"/>
          <p:cNvSpPr/>
          <p:nvPr/>
        </p:nvSpPr>
        <p:spPr>
          <a:xfrm>
            <a:off x="1828800" y="457200"/>
            <a:ext cx="6096000" cy="1447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chemeClr val="tx1"/>
                </a:solidFill>
              </a:rPr>
              <a:t>আল্লাহ হাফেয</a:t>
            </a:r>
            <a:endParaRPr lang="en-US" sz="6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plus(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28600"/>
            <a:ext cx="4419600" cy="1600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পাঠ পরিচিতি</a:t>
            </a:r>
            <a:endParaRPr lang="en-US" sz="6000" dirty="0"/>
          </a:p>
        </p:txBody>
      </p:sp>
      <p:sp>
        <p:nvSpPr>
          <p:cNvPr id="3" name="Rectangle 2"/>
          <p:cNvSpPr/>
          <p:nvPr/>
        </p:nvSpPr>
        <p:spPr>
          <a:xfrm>
            <a:off x="0" y="2286000"/>
            <a:ext cx="9144000" cy="4572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rPr>
              <a:t>বিষয়ঃ ইসলাম ও নৈতিক শিক্ষা</a:t>
            </a:r>
          </a:p>
          <a:p>
            <a:pPr algn="ctr"/>
            <a:r>
              <a:rPr lang="bn-IN" sz="4400" dirty="0" smtClean="0">
                <a:solidFill>
                  <a:schemeClr val="tx1"/>
                </a:solidFill>
              </a:rPr>
              <a:t>শ্রেণীঃ </a:t>
            </a:r>
            <a:r>
              <a:rPr lang="bn-IN" sz="4400" dirty="0" smtClean="0">
                <a:solidFill>
                  <a:schemeClr val="tx1"/>
                </a:solidFill>
              </a:rPr>
              <a:t>৮ম</a:t>
            </a:r>
            <a:endParaRPr lang="bn-IN" sz="4400" dirty="0" smtClean="0">
              <a:solidFill>
                <a:schemeClr val="tx1"/>
              </a:solidFill>
            </a:endParaRPr>
          </a:p>
          <a:p>
            <a:pPr algn="ctr"/>
            <a:r>
              <a:rPr lang="bn-IN" sz="4400" dirty="0" smtClean="0">
                <a:solidFill>
                  <a:schemeClr val="tx1"/>
                </a:solidFill>
              </a:rPr>
              <a:t>অধ্যায়ঃ প্রথম</a:t>
            </a:r>
          </a:p>
          <a:p>
            <a:pPr algn="ctr"/>
            <a:r>
              <a:rPr lang="bn-IN" sz="4400" dirty="0" smtClean="0">
                <a:solidFill>
                  <a:schemeClr val="tx1"/>
                </a:solidFill>
              </a:rPr>
              <a:t>পাঠঃ৯</a:t>
            </a:r>
            <a:endParaRPr lang="en-US" sz="4400" dirty="0">
              <a:solidFill>
                <a:schemeClr val="tx1"/>
              </a:solidFill>
            </a:endParaRPr>
          </a:p>
        </p:txBody>
      </p:sp>
      <p:pic>
        <p:nvPicPr>
          <p:cNvPr id="4" name="Picture 3" descr="gfgfhghgjhgjghjh.gif"/>
          <p:cNvPicPr>
            <a:picLocks noChangeAspect="1"/>
          </p:cNvPicPr>
          <p:nvPr/>
        </p:nvPicPr>
        <p:blipFill>
          <a:blip r:embed="rId3"/>
          <a:stretch>
            <a:fillRect/>
          </a:stretch>
        </p:blipFill>
        <p:spPr>
          <a:xfrm>
            <a:off x="304800" y="381000"/>
            <a:ext cx="1292367" cy="1295400"/>
          </a:xfrm>
          <a:prstGeom prst="rect">
            <a:avLst/>
          </a:prstGeom>
          <a:ln w="38100">
            <a:solidFill>
              <a:schemeClr val="tx1"/>
            </a:solidFill>
            <a:prstDash val="sysDash"/>
          </a:ln>
        </p:spPr>
      </p:pic>
      <p:pic>
        <p:nvPicPr>
          <p:cNvPr id="5" name="Picture 4" descr="gfgfhghgjhgjghjh.gif"/>
          <p:cNvPicPr>
            <a:picLocks noChangeAspect="1"/>
          </p:cNvPicPr>
          <p:nvPr/>
        </p:nvPicPr>
        <p:blipFill>
          <a:blip r:embed="rId3"/>
          <a:stretch>
            <a:fillRect/>
          </a:stretch>
        </p:blipFill>
        <p:spPr>
          <a:xfrm>
            <a:off x="7010400" y="304800"/>
            <a:ext cx="1292367" cy="1295400"/>
          </a:xfrm>
          <a:prstGeom prst="rect">
            <a:avLst/>
          </a:prstGeom>
          <a:ln w="38100">
            <a:solidFill>
              <a:schemeClr val="tx1"/>
            </a:solidFill>
            <a:prstDash val="sysDash"/>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28600"/>
            <a:ext cx="5638800" cy="1295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নিচের ছবিগুলো দেখ</a:t>
            </a:r>
            <a:endParaRPr lang="en-US" sz="4400" dirty="0"/>
          </a:p>
        </p:txBody>
      </p:sp>
      <p:pic>
        <p:nvPicPr>
          <p:cNvPr id="3" name="Picture 2" descr="5i65.jpg"/>
          <p:cNvPicPr>
            <a:picLocks noChangeAspect="1"/>
          </p:cNvPicPr>
          <p:nvPr/>
        </p:nvPicPr>
        <p:blipFill>
          <a:blip r:embed="rId2"/>
          <a:stretch>
            <a:fillRect/>
          </a:stretch>
        </p:blipFill>
        <p:spPr>
          <a:xfrm>
            <a:off x="685800" y="2133600"/>
            <a:ext cx="3352800" cy="1847850"/>
          </a:xfrm>
          <a:prstGeom prst="rect">
            <a:avLst/>
          </a:prstGeom>
        </p:spPr>
      </p:pic>
      <p:pic>
        <p:nvPicPr>
          <p:cNvPr id="4" name="Picture 3" descr="5838.jpg"/>
          <p:cNvPicPr>
            <a:picLocks noChangeAspect="1"/>
          </p:cNvPicPr>
          <p:nvPr/>
        </p:nvPicPr>
        <p:blipFill>
          <a:blip r:embed="rId3"/>
          <a:stretch>
            <a:fillRect/>
          </a:stretch>
        </p:blipFill>
        <p:spPr>
          <a:xfrm>
            <a:off x="4876800" y="2209800"/>
            <a:ext cx="3429000" cy="1562100"/>
          </a:xfrm>
          <a:prstGeom prst="rect">
            <a:avLst/>
          </a:prstGeom>
        </p:spPr>
      </p:pic>
      <p:pic>
        <p:nvPicPr>
          <p:cNvPr id="5" name="Picture 4" descr="fjr.jpg"/>
          <p:cNvPicPr>
            <a:picLocks noChangeAspect="1"/>
          </p:cNvPicPr>
          <p:nvPr/>
        </p:nvPicPr>
        <p:blipFill>
          <a:blip r:embed="rId4"/>
          <a:stretch>
            <a:fillRect/>
          </a:stretch>
        </p:blipFill>
        <p:spPr>
          <a:xfrm>
            <a:off x="914400" y="4572000"/>
            <a:ext cx="3124200" cy="1905000"/>
          </a:xfrm>
          <a:prstGeom prst="rect">
            <a:avLst/>
          </a:prstGeom>
        </p:spPr>
      </p:pic>
      <p:pic>
        <p:nvPicPr>
          <p:cNvPr id="6" name="Picture 5" descr="FB_IMG_14721123444674859.jpg"/>
          <p:cNvPicPr>
            <a:picLocks noChangeAspect="1"/>
          </p:cNvPicPr>
          <p:nvPr/>
        </p:nvPicPr>
        <p:blipFill>
          <a:blip r:embed="rId5"/>
          <a:stretch>
            <a:fillRect/>
          </a:stretch>
        </p:blipFill>
        <p:spPr>
          <a:xfrm>
            <a:off x="5181600" y="4495800"/>
            <a:ext cx="3200400"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4)">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edg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1591"/>
            </a:avLst>
          </a:prstGeom>
          <a:solidFill>
            <a:srgbClr val="00B05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1971852" y="130893"/>
            <a:ext cx="5350442" cy="47314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জাহান্নামের</a:t>
            </a:r>
            <a:r>
              <a:rPr lang="en-US" sz="2800" dirty="0">
                <a:solidFill>
                  <a:schemeClr val="bg1"/>
                </a:solidFill>
                <a:effectLst>
                  <a:outerShdw blurRad="38100" dist="38100" dir="2700000" algn="tl">
                    <a:srgbClr val="000000">
                      <a:alpha val="43137"/>
                    </a:srgbClr>
                  </a:outerShdw>
                </a:effectLst>
                <a:latin typeface="SutonnyMJ" pitchFamily="2" charset="0"/>
                <a:cs typeface="SutonnyMJ" pitchFamily="2" charset="0"/>
              </a:rPr>
              <a:t> </a:t>
            </a:r>
            <a:r>
              <a:rPr lang="en-US" sz="2800"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কেমন</a:t>
            </a:r>
            <a:r>
              <a:rPr lang="en-US" sz="2800"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 </a:t>
            </a:r>
            <a:r>
              <a:rPr lang="en-US" sz="2800"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হতে</a:t>
            </a:r>
            <a:r>
              <a:rPr lang="en-US" sz="2800"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 </a:t>
            </a:r>
            <a:r>
              <a:rPr lang="en-US" sz="2800"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পারে</a:t>
            </a:r>
            <a:r>
              <a:rPr lang="en-US" sz="2800"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a:t>
            </a:r>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2400" y="533400"/>
            <a:ext cx="8715674" cy="4880778"/>
          </a:xfrm>
          <a:prstGeom prst="rect">
            <a:avLst/>
          </a:prstGeom>
          <a:ln>
            <a:noFill/>
          </a:ln>
          <a:effectLst>
            <a:softEdge rad="112500"/>
          </a:effectLst>
        </p:spPr>
      </p:pic>
      <p:sp>
        <p:nvSpPr>
          <p:cNvPr id="9" name="Rounded Rectangle 8"/>
          <p:cNvSpPr/>
          <p:nvPr/>
        </p:nvSpPr>
        <p:spPr>
          <a:xfrm>
            <a:off x="152400" y="5193723"/>
            <a:ext cx="8715674" cy="1054677"/>
          </a:xfrm>
          <a:prstGeom prst="roundRect">
            <a:avLst/>
          </a:prstGeom>
          <a:solidFill>
            <a:schemeClr val="tx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এটি</a:t>
            </a:r>
            <a:r>
              <a:rPr lang="en-US" sz="2800" b="1"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 </a:t>
            </a:r>
            <a:r>
              <a:rPr lang="en-US" sz="2800" b="1"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পৃথিবীতে</a:t>
            </a:r>
            <a:r>
              <a:rPr lang="en-US" sz="2800" b="1"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 </a:t>
            </a:r>
            <a:r>
              <a:rPr lang="en-US" sz="2800" b="1"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অবস্থিত</a:t>
            </a:r>
            <a:r>
              <a:rPr lang="en-US" sz="2800" b="1"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 </a:t>
            </a:r>
            <a:r>
              <a:rPr lang="en-US" sz="2800" b="1"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একটি</a:t>
            </a:r>
            <a:r>
              <a:rPr lang="en-US" sz="2800" b="1"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 </a:t>
            </a:r>
            <a:r>
              <a:rPr lang="en-US" sz="2800" b="1"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আগ্নেয়গিরি</a:t>
            </a:r>
            <a:r>
              <a:rPr lang="en-US" sz="2800" b="1"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 </a:t>
            </a:r>
            <a:r>
              <a:rPr lang="en-US" sz="2800" b="1"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তার</a:t>
            </a:r>
            <a:r>
              <a:rPr lang="en-US" sz="2800" b="1"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 </a:t>
            </a:r>
            <a:r>
              <a:rPr lang="en-US" sz="2800" b="1"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চেয়ে</a:t>
            </a:r>
            <a:r>
              <a:rPr lang="en-US" sz="2800" b="1"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 ৭০ </a:t>
            </a:r>
            <a:r>
              <a:rPr lang="en-US" sz="2800" b="1"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গুণ</a:t>
            </a:r>
            <a:r>
              <a:rPr lang="en-US" sz="2800" b="1"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 </a:t>
            </a:r>
            <a:r>
              <a:rPr lang="en-US" sz="2800" b="1"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তীব্র</a:t>
            </a:r>
            <a:r>
              <a:rPr lang="en-US" sz="2800" b="1"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 </a:t>
            </a:r>
            <a:r>
              <a:rPr lang="en-US" sz="2800" b="1"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জাহান্নামের</a:t>
            </a:r>
            <a:r>
              <a:rPr lang="en-US" sz="2800" b="1"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 </a:t>
            </a:r>
            <a:r>
              <a:rPr lang="en-US" sz="2800" b="1"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আগুন</a:t>
            </a:r>
            <a:r>
              <a:rPr lang="en-US" sz="2800" b="1"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 </a:t>
            </a:r>
            <a:r>
              <a:rPr lang="en-US" sz="2800" b="1"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কেতমন</a:t>
            </a:r>
            <a:r>
              <a:rPr lang="en-US" sz="2800" b="1"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 </a:t>
            </a:r>
            <a:r>
              <a:rPr lang="en-US" sz="2800" b="1" dirty="0" err="1" smtClean="0">
                <a:solidFill>
                  <a:schemeClr val="bg1"/>
                </a:solidFill>
                <a:effectLst>
                  <a:outerShdw blurRad="38100" dist="38100" dir="2700000" algn="tl">
                    <a:srgbClr val="000000">
                      <a:alpha val="43137"/>
                    </a:srgbClr>
                  </a:outerShdw>
                </a:effectLst>
                <a:latin typeface="SutonnyMJ" pitchFamily="2" charset="0"/>
                <a:cs typeface="SutonnyMJ" pitchFamily="2" charset="0"/>
              </a:rPr>
              <a:t>হবে</a:t>
            </a:r>
            <a:r>
              <a:rPr lang="en-US" sz="2800" b="1"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a:t>
            </a:r>
          </a:p>
        </p:txBody>
      </p:sp>
      <p:sp>
        <p:nvSpPr>
          <p:cNvPr id="5" name="Date Placeholder 4"/>
          <p:cNvSpPr>
            <a:spLocks noGrp="1"/>
          </p:cNvSpPr>
          <p:nvPr>
            <p:ph type="dt" sz="half" idx="10"/>
          </p:nvPr>
        </p:nvSpPr>
        <p:spPr/>
        <p:txBody>
          <a:bodyPr/>
          <a:lstStyle/>
          <a:p>
            <a:fld id="{F3210CDF-949D-4F16-BEE8-62FF87FE73CD}" type="datetime12">
              <a:rPr lang="en-US" smtClean="0"/>
              <a:pPr/>
              <a:t>3:35 PM</a:t>
            </a:fld>
            <a:endParaRPr lang="en-US"/>
          </a:p>
        </p:txBody>
      </p:sp>
    </p:spTree>
    <p:extLst>
      <p:ext uri="{BB962C8B-B14F-4D97-AF65-F5344CB8AC3E}">
        <p14:creationId xmlns="" xmlns:p14="http://schemas.microsoft.com/office/powerpoint/2010/main" val="76751347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t.jpg"/>
          <p:cNvPicPr>
            <a:picLocks noChangeAspect="1"/>
          </p:cNvPicPr>
          <p:nvPr/>
        </p:nvPicPr>
        <p:blipFill>
          <a:blip r:embed="rId2"/>
          <a:stretch>
            <a:fillRect/>
          </a:stretch>
        </p:blipFill>
        <p:spPr>
          <a:xfrm>
            <a:off x="0" y="0"/>
            <a:ext cx="9144000" cy="6858000"/>
          </a:xfrm>
          <a:prstGeom prst="rect">
            <a:avLst/>
          </a:prstGeom>
        </p:spPr>
      </p:pic>
      <p:sp>
        <p:nvSpPr>
          <p:cNvPr id="3" name="Oval 2"/>
          <p:cNvSpPr/>
          <p:nvPr/>
        </p:nvSpPr>
        <p:spPr>
          <a:xfrm>
            <a:off x="2057400" y="457200"/>
            <a:ext cx="5486400" cy="1600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পাঠ ঘোষনা</a:t>
            </a:r>
            <a:endParaRPr lang="en-US" sz="5400" dirty="0">
              <a:solidFill>
                <a:schemeClr val="tx1"/>
              </a:solidFill>
            </a:endParaRPr>
          </a:p>
        </p:txBody>
      </p:sp>
      <p:sp>
        <p:nvSpPr>
          <p:cNvPr id="4" name="Rectangle 3"/>
          <p:cNvSpPr/>
          <p:nvPr/>
        </p:nvSpPr>
        <p:spPr>
          <a:xfrm>
            <a:off x="1143000" y="2209800"/>
            <a:ext cx="7162800" cy="23622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t>আজকের পাঠের বিষয় হলো জাহান্নাম</a:t>
            </a:r>
            <a:endParaRPr lang="en-US" sz="4800" dirty="0"/>
          </a:p>
        </p:txBody>
      </p:sp>
      <p:pic>
        <p:nvPicPr>
          <p:cNvPr id="5" name="Picture 4" descr="dwddd.jpg"/>
          <p:cNvPicPr>
            <a:picLocks noChangeAspect="1"/>
          </p:cNvPicPr>
          <p:nvPr/>
        </p:nvPicPr>
        <p:blipFill>
          <a:blip r:embed="rId4"/>
          <a:stretch>
            <a:fillRect/>
          </a:stretch>
        </p:blipFill>
        <p:spPr>
          <a:xfrm>
            <a:off x="1371600" y="4648200"/>
            <a:ext cx="2619375" cy="1743075"/>
          </a:xfrm>
          <a:prstGeom prst="rect">
            <a:avLst/>
          </a:prstGeom>
        </p:spPr>
      </p:pic>
      <p:pic>
        <p:nvPicPr>
          <p:cNvPr id="6" name="Picture 5" descr="t54y.jpg"/>
          <p:cNvPicPr>
            <a:picLocks noChangeAspect="1"/>
          </p:cNvPicPr>
          <p:nvPr/>
        </p:nvPicPr>
        <p:blipFill>
          <a:blip r:embed="rId5"/>
          <a:stretch>
            <a:fillRect/>
          </a:stretch>
        </p:blipFill>
        <p:spPr>
          <a:xfrm>
            <a:off x="4419600" y="4724400"/>
            <a:ext cx="3124200" cy="1743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plus(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76200"/>
            <a:ext cx="8915400" cy="1447800"/>
          </a:xfrm>
          <a:prstGeom prst="rect">
            <a:avLst/>
          </a:prstGeom>
          <a:blipFill>
            <a:blip r:embed="rId2"/>
            <a:tile tx="0" ty="0" sx="100000" sy="100000" flip="none" algn="tl"/>
          </a:blipFill>
        </p:spPr>
        <p:style>
          <a:lnRef idx="1">
            <a:schemeClr val="dk1"/>
          </a:lnRef>
          <a:fillRef idx="2">
            <a:schemeClr val="dk1"/>
          </a:fillRef>
          <a:effectRef idx="1">
            <a:schemeClr val="dk1"/>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bn-BD" sz="2400" dirty="0" smtClean="0"/>
          </a:p>
          <a:p>
            <a:r>
              <a:rPr lang="bn-BD" dirty="0" smtClean="0"/>
              <a:t>এই পাঠ শেষে শিক্ষার্থীরা ----- </a:t>
            </a:r>
            <a:endParaRPr lang="en-US" dirty="0"/>
          </a:p>
        </p:txBody>
      </p:sp>
      <p:sp>
        <p:nvSpPr>
          <p:cNvPr id="5" name="Content Placeholder 3"/>
          <p:cNvSpPr txBox="1">
            <a:spLocks/>
          </p:cNvSpPr>
          <p:nvPr/>
        </p:nvSpPr>
        <p:spPr>
          <a:xfrm>
            <a:off x="152400" y="1676400"/>
            <a:ext cx="8915400" cy="5105400"/>
          </a:xfrm>
          <a:prstGeom prst="rect">
            <a:avLst/>
          </a:prstGeom>
          <a:blipFill>
            <a:blip r:embed="rId3"/>
            <a:tile tx="0" ty="0" sx="100000" sy="100000" flip="none" algn="tl"/>
          </a:blipFill>
        </p:spPr>
        <p:style>
          <a:lnRef idx="1">
            <a:schemeClr val="accent6"/>
          </a:lnRef>
          <a:fillRef idx="2">
            <a:schemeClr val="accent6"/>
          </a:fillRef>
          <a:effectRef idx="1">
            <a:schemeClr val="accent6"/>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None/>
            </a:pPr>
            <a:endParaRPr lang="bn-BD" sz="1050" dirty="0" smtClean="0">
              <a:solidFill>
                <a:srgbClr val="002060"/>
              </a:solidFill>
              <a:latin typeface="NikoshBAN" pitchFamily="2" charset="0"/>
              <a:cs typeface="NikoshBAN" pitchFamily="2" charset="0"/>
            </a:endParaRPr>
          </a:p>
          <a:p>
            <a:pPr marL="514350" indent="-514350" algn="just">
              <a:buFont typeface="Arial" pitchFamily="34" charset="0"/>
              <a:buAutoNum type="arabicParenR"/>
            </a:pPr>
            <a:r>
              <a:rPr lang="en-US" sz="5400" dirty="0" smtClean="0">
                <a:solidFill>
                  <a:srgbClr val="002060"/>
                </a:solidFill>
                <a:latin typeface="NikoshBAN" pitchFamily="2" charset="0"/>
                <a:cs typeface="NikoshBAN" pitchFamily="2" charset="0"/>
              </a:rPr>
              <a:t> </a:t>
            </a:r>
            <a:r>
              <a:rPr lang="bn-IN" sz="5400" dirty="0" smtClean="0">
                <a:solidFill>
                  <a:srgbClr val="002060"/>
                </a:solidFill>
                <a:latin typeface="NikoshBAN" pitchFamily="2" charset="0"/>
                <a:cs typeface="NikoshBAN" pitchFamily="2" charset="0"/>
              </a:rPr>
              <a:t>জাহান্নাম</a:t>
            </a:r>
            <a:r>
              <a:rPr lang="bn-BD" sz="5400" dirty="0" smtClean="0">
                <a:solidFill>
                  <a:srgbClr val="002060"/>
                </a:solidFill>
                <a:latin typeface="NikoshBAN" pitchFamily="2" charset="0"/>
                <a:cs typeface="NikoshBAN" pitchFamily="2" charset="0"/>
              </a:rPr>
              <a:t> অর্থ </a:t>
            </a:r>
            <a:r>
              <a:rPr lang="bn-BD" sz="5400" dirty="0">
                <a:solidFill>
                  <a:srgbClr val="002060"/>
                </a:solidFill>
                <a:latin typeface="NikoshBAN" pitchFamily="2" charset="0"/>
                <a:cs typeface="NikoshBAN" pitchFamily="2" charset="0"/>
              </a:rPr>
              <a:t>বলতে </a:t>
            </a:r>
            <a:r>
              <a:rPr lang="bn-BD" sz="5400" dirty="0" smtClean="0">
                <a:solidFill>
                  <a:srgbClr val="002060"/>
                </a:solidFill>
                <a:latin typeface="NikoshBAN" pitchFamily="2" charset="0"/>
                <a:cs typeface="NikoshBAN" pitchFamily="2" charset="0"/>
              </a:rPr>
              <a:t>পারবে।</a:t>
            </a:r>
          </a:p>
          <a:p>
            <a:pPr marL="514350" indent="-514350" algn="just">
              <a:buFont typeface="Arial" pitchFamily="34" charset="0"/>
              <a:buAutoNum type="arabicParenR"/>
            </a:pPr>
            <a:r>
              <a:rPr lang="bn-BD" sz="4800" dirty="0" smtClean="0">
                <a:solidFill>
                  <a:srgbClr val="002060"/>
                </a:solidFill>
                <a:latin typeface="NikoshBAN" pitchFamily="2" charset="0"/>
                <a:cs typeface="NikoshBAN" pitchFamily="2" charset="0"/>
              </a:rPr>
              <a:t> </a:t>
            </a:r>
            <a:r>
              <a:rPr lang="bn-IN" sz="5400" dirty="0" smtClean="0">
                <a:solidFill>
                  <a:srgbClr val="002060"/>
                </a:solidFill>
                <a:latin typeface="NikoshBAN" pitchFamily="2" charset="0"/>
                <a:cs typeface="NikoshBAN" pitchFamily="2" charset="0"/>
              </a:rPr>
              <a:t>জাহান্নাম এর সংখা</a:t>
            </a:r>
            <a:r>
              <a:rPr lang="bn-BD" sz="5400" dirty="0" smtClean="0">
                <a:solidFill>
                  <a:srgbClr val="002060"/>
                </a:solidFill>
                <a:latin typeface="NikoshBAN" pitchFamily="2" charset="0"/>
                <a:cs typeface="NikoshBAN" pitchFamily="2" charset="0"/>
              </a:rPr>
              <a:t> </a:t>
            </a:r>
            <a:r>
              <a:rPr lang="bn-BD" sz="5400" dirty="0">
                <a:solidFill>
                  <a:srgbClr val="002060"/>
                </a:solidFill>
                <a:latin typeface="NikoshBAN" pitchFamily="2" charset="0"/>
                <a:cs typeface="NikoshBAN" pitchFamily="2" charset="0"/>
              </a:rPr>
              <a:t>বর্ণনা করতে </a:t>
            </a:r>
            <a:r>
              <a:rPr lang="bn-BD" sz="5400" dirty="0" smtClean="0">
                <a:solidFill>
                  <a:srgbClr val="002060"/>
                </a:solidFill>
                <a:latin typeface="NikoshBAN" pitchFamily="2" charset="0"/>
                <a:cs typeface="NikoshBAN" pitchFamily="2" charset="0"/>
              </a:rPr>
              <a:t>পারবে।</a:t>
            </a:r>
          </a:p>
          <a:p>
            <a:pPr marL="514350" indent="-514350" algn="just">
              <a:buFont typeface="Arial" pitchFamily="34" charset="0"/>
              <a:buAutoNum type="arabicParenR"/>
            </a:pPr>
            <a:r>
              <a:rPr lang="bn-BD" sz="5400" dirty="0" smtClean="0">
                <a:solidFill>
                  <a:srgbClr val="002060"/>
                </a:solidFill>
                <a:latin typeface="NikoshBAN" pitchFamily="2" charset="0"/>
                <a:cs typeface="NikoshBAN" pitchFamily="2" charset="0"/>
              </a:rPr>
              <a:t> </a:t>
            </a:r>
            <a:r>
              <a:rPr lang="bn-IN" sz="5400" dirty="0" smtClean="0">
                <a:solidFill>
                  <a:srgbClr val="002060"/>
                </a:solidFill>
                <a:latin typeface="NikoshBAN" pitchFamily="2" charset="0"/>
                <a:cs typeface="NikoshBAN" pitchFamily="2" charset="0"/>
              </a:rPr>
              <a:t>জাহান্নামে কারা যাবে বলতে পারবে</a:t>
            </a:r>
            <a:r>
              <a:rPr lang="bn-BD" sz="5400" dirty="0" smtClean="0">
                <a:solidFill>
                  <a:srgbClr val="002060"/>
                </a:solidFill>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par>
                          <p:cTn id="8" fill="hold">
                            <p:stCondLst>
                              <p:cond delay="3000"/>
                            </p:stCondLst>
                            <p:childTnLst>
                              <p:par>
                                <p:cTn id="9" presetID="26"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wipe(down)">
                                      <p:cBhvr>
                                        <p:cTn id="11" dur="580">
                                          <p:stCondLst>
                                            <p:cond delay="0"/>
                                          </p:stCondLst>
                                        </p:cTn>
                                        <p:tgtEl>
                                          <p:spTgt spid="5">
                                            <p:bg/>
                                          </p:spTgt>
                                        </p:tgtEl>
                                      </p:cBhvr>
                                    </p:animEffect>
                                    <p:anim calcmode="lin" valueType="num">
                                      <p:cBhvr>
                                        <p:cTn id="12"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bg/>
                                          </p:spTgt>
                                        </p:tgtEl>
                                      </p:cBhvr>
                                      <p:to x="100000" y="60000"/>
                                    </p:animScale>
                                    <p:animScale>
                                      <p:cBhvr>
                                        <p:cTn id="18" dur="166" decel="50000">
                                          <p:stCondLst>
                                            <p:cond delay="676"/>
                                          </p:stCondLst>
                                        </p:cTn>
                                        <p:tgtEl>
                                          <p:spTgt spid="5">
                                            <p:bg/>
                                          </p:spTgt>
                                        </p:tgtEl>
                                      </p:cBhvr>
                                      <p:to x="100000" y="100000"/>
                                    </p:animScale>
                                    <p:animScale>
                                      <p:cBhvr>
                                        <p:cTn id="19" dur="26">
                                          <p:stCondLst>
                                            <p:cond delay="1312"/>
                                          </p:stCondLst>
                                        </p:cTn>
                                        <p:tgtEl>
                                          <p:spTgt spid="5">
                                            <p:bg/>
                                          </p:spTgt>
                                        </p:tgtEl>
                                      </p:cBhvr>
                                      <p:to x="100000" y="80000"/>
                                    </p:animScale>
                                    <p:animScale>
                                      <p:cBhvr>
                                        <p:cTn id="20" dur="166" decel="50000">
                                          <p:stCondLst>
                                            <p:cond delay="1338"/>
                                          </p:stCondLst>
                                        </p:cTn>
                                        <p:tgtEl>
                                          <p:spTgt spid="5">
                                            <p:bg/>
                                          </p:spTgt>
                                        </p:tgtEl>
                                      </p:cBhvr>
                                      <p:to x="100000" y="100000"/>
                                    </p:animScale>
                                    <p:animScale>
                                      <p:cBhvr>
                                        <p:cTn id="21" dur="26">
                                          <p:stCondLst>
                                            <p:cond delay="1642"/>
                                          </p:stCondLst>
                                        </p:cTn>
                                        <p:tgtEl>
                                          <p:spTgt spid="5">
                                            <p:bg/>
                                          </p:spTgt>
                                        </p:tgtEl>
                                      </p:cBhvr>
                                      <p:to x="100000" y="90000"/>
                                    </p:animScale>
                                    <p:animScale>
                                      <p:cBhvr>
                                        <p:cTn id="22" dur="166" decel="50000">
                                          <p:stCondLst>
                                            <p:cond delay="1668"/>
                                          </p:stCondLst>
                                        </p:cTn>
                                        <p:tgtEl>
                                          <p:spTgt spid="5">
                                            <p:bg/>
                                          </p:spTgt>
                                        </p:tgtEl>
                                      </p:cBhvr>
                                      <p:to x="100000" y="100000"/>
                                    </p:animScale>
                                    <p:animScale>
                                      <p:cBhvr>
                                        <p:cTn id="23" dur="26">
                                          <p:stCondLst>
                                            <p:cond delay="1808"/>
                                          </p:stCondLst>
                                        </p:cTn>
                                        <p:tgtEl>
                                          <p:spTgt spid="5">
                                            <p:bg/>
                                          </p:spTgt>
                                        </p:tgtEl>
                                      </p:cBhvr>
                                      <p:to x="100000" y="95000"/>
                                    </p:animScale>
                                    <p:animScale>
                                      <p:cBhvr>
                                        <p:cTn id="24" dur="166" decel="50000">
                                          <p:stCondLst>
                                            <p:cond delay="1834"/>
                                          </p:stCondLst>
                                        </p:cTn>
                                        <p:tgtEl>
                                          <p:spTgt spid="5">
                                            <p:bg/>
                                          </p:spTgt>
                                        </p:tgtEl>
                                      </p:cBhvr>
                                      <p:to x="100000" y="100000"/>
                                    </p:animScale>
                                  </p:childTnLst>
                                </p:cTn>
                              </p:par>
                            </p:childTnLst>
                          </p:cTn>
                        </p:par>
                        <p:par>
                          <p:cTn id="25" fill="hold">
                            <p:stCondLst>
                              <p:cond delay="5000"/>
                            </p:stCondLst>
                            <p:childTnLst>
                              <p:par>
                                <p:cTn id="26" presetID="26" presetClass="entr" presetSubtype="0" fill="hold" grpId="0" nodeType="after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80">
                                          <p:stCondLst>
                                            <p:cond delay="0"/>
                                          </p:stCondLst>
                                        </p:cTn>
                                        <p:tgtEl>
                                          <p:spTgt spid="5">
                                            <p:txEl>
                                              <p:pRg st="1" end="1"/>
                                            </p:txEl>
                                          </p:spTgt>
                                        </p:tgtEl>
                                      </p:cBhvr>
                                    </p:animEffect>
                                    <p:anim calcmode="lin" valueType="num">
                                      <p:cBhvr>
                                        <p:cTn id="29"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xEl>
                                              <p:pRg st="1" end="1"/>
                                            </p:txEl>
                                          </p:spTgt>
                                        </p:tgtEl>
                                      </p:cBhvr>
                                      <p:to x="100000" y="60000"/>
                                    </p:animScale>
                                    <p:animScale>
                                      <p:cBhvr>
                                        <p:cTn id="35" dur="166" decel="50000">
                                          <p:stCondLst>
                                            <p:cond delay="676"/>
                                          </p:stCondLst>
                                        </p:cTn>
                                        <p:tgtEl>
                                          <p:spTgt spid="5">
                                            <p:txEl>
                                              <p:pRg st="1" end="1"/>
                                            </p:txEl>
                                          </p:spTgt>
                                        </p:tgtEl>
                                      </p:cBhvr>
                                      <p:to x="100000" y="100000"/>
                                    </p:animScale>
                                    <p:animScale>
                                      <p:cBhvr>
                                        <p:cTn id="36" dur="26">
                                          <p:stCondLst>
                                            <p:cond delay="1312"/>
                                          </p:stCondLst>
                                        </p:cTn>
                                        <p:tgtEl>
                                          <p:spTgt spid="5">
                                            <p:txEl>
                                              <p:pRg st="1" end="1"/>
                                            </p:txEl>
                                          </p:spTgt>
                                        </p:tgtEl>
                                      </p:cBhvr>
                                      <p:to x="100000" y="80000"/>
                                    </p:animScale>
                                    <p:animScale>
                                      <p:cBhvr>
                                        <p:cTn id="37" dur="166" decel="50000">
                                          <p:stCondLst>
                                            <p:cond delay="1338"/>
                                          </p:stCondLst>
                                        </p:cTn>
                                        <p:tgtEl>
                                          <p:spTgt spid="5">
                                            <p:txEl>
                                              <p:pRg st="1" end="1"/>
                                            </p:txEl>
                                          </p:spTgt>
                                        </p:tgtEl>
                                      </p:cBhvr>
                                      <p:to x="100000" y="100000"/>
                                    </p:animScale>
                                    <p:animScale>
                                      <p:cBhvr>
                                        <p:cTn id="38" dur="26">
                                          <p:stCondLst>
                                            <p:cond delay="1642"/>
                                          </p:stCondLst>
                                        </p:cTn>
                                        <p:tgtEl>
                                          <p:spTgt spid="5">
                                            <p:txEl>
                                              <p:pRg st="1" end="1"/>
                                            </p:txEl>
                                          </p:spTgt>
                                        </p:tgtEl>
                                      </p:cBhvr>
                                      <p:to x="100000" y="90000"/>
                                    </p:animScale>
                                    <p:animScale>
                                      <p:cBhvr>
                                        <p:cTn id="39" dur="166" decel="50000">
                                          <p:stCondLst>
                                            <p:cond delay="1668"/>
                                          </p:stCondLst>
                                        </p:cTn>
                                        <p:tgtEl>
                                          <p:spTgt spid="5">
                                            <p:txEl>
                                              <p:pRg st="1" end="1"/>
                                            </p:txEl>
                                          </p:spTgt>
                                        </p:tgtEl>
                                      </p:cBhvr>
                                      <p:to x="100000" y="100000"/>
                                    </p:animScale>
                                    <p:animScale>
                                      <p:cBhvr>
                                        <p:cTn id="40" dur="26">
                                          <p:stCondLst>
                                            <p:cond delay="1808"/>
                                          </p:stCondLst>
                                        </p:cTn>
                                        <p:tgtEl>
                                          <p:spTgt spid="5">
                                            <p:txEl>
                                              <p:pRg st="1" end="1"/>
                                            </p:txEl>
                                          </p:spTgt>
                                        </p:tgtEl>
                                      </p:cBhvr>
                                      <p:to x="100000" y="95000"/>
                                    </p:animScale>
                                    <p:animScale>
                                      <p:cBhvr>
                                        <p:cTn id="41" dur="166" decel="50000">
                                          <p:stCondLst>
                                            <p:cond delay="1834"/>
                                          </p:stCondLst>
                                        </p:cTn>
                                        <p:tgtEl>
                                          <p:spTgt spid="5">
                                            <p:txEl>
                                              <p:pRg st="1" end="1"/>
                                            </p:txEl>
                                          </p:spTgt>
                                        </p:tgtEl>
                                      </p:cBhvr>
                                      <p:to x="100000" y="100000"/>
                                    </p:animScale>
                                  </p:childTnLst>
                                </p:cTn>
                              </p:par>
                            </p:childTnLst>
                          </p:cTn>
                        </p:par>
                        <p:par>
                          <p:cTn id="42" fill="hold">
                            <p:stCondLst>
                              <p:cond delay="7000"/>
                            </p:stCondLst>
                            <p:childTnLst>
                              <p:par>
                                <p:cTn id="43" presetID="26" presetClass="entr" presetSubtype="0" fill="hold" grpId="0" nodeType="after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wipe(down)">
                                      <p:cBhvr>
                                        <p:cTn id="45" dur="580">
                                          <p:stCondLst>
                                            <p:cond delay="0"/>
                                          </p:stCondLst>
                                        </p:cTn>
                                        <p:tgtEl>
                                          <p:spTgt spid="5">
                                            <p:txEl>
                                              <p:pRg st="2" end="2"/>
                                            </p:txEl>
                                          </p:spTgt>
                                        </p:tgtEl>
                                      </p:cBhvr>
                                    </p:animEffect>
                                    <p:anim calcmode="lin" valueType="num">
                                      <p:cBhvr>
                                        <p:cTn id="4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5">
                                            <p:txEl>
                                              <p:pRg st="2" end="2"/>
                                            </p:txEl>
                                          </p:spTgt>
                                        </p:tgtEl>
                                      </p:cBhvr>
                                      <p:to x="100000" y="60000"/>
                                    </p:animScale>
                                    <p:animScale>
                                      <p:cBhvr>
                                        <p:cTn id="52" dur="166" decel="50000">
                                          <p:stCondLst>
                                            <p:cond delay="676"/>
                                          </p:stCondLst>
                                        </p:cTn>
                                        <p:tgtEl>
                                          <p:spTgt spid="5">
                                            <p:txEl>
                                              <p:pRg st="2" end="2"/>
                                            </p:txEl>
                                          </p:spTgt>
                                        </p:tgtEl>
                                      </p:cBhvr>
                                      <p:to x="100000" y="100000"/>
                                    </p:animScale>
                                    <p:animScale>
                                      <p:cBhvr>
                                        <p:cTn id="53" dur="26">
                                          <p:stCondLst>
                                            <p:cond delay="1312"/>
                                          </p:stCondLst>
                                        </p:cTn>
                                        <p:tgtEl>
                                          <p:spTgt spid="5">
                                            <p:txEl>
                                              <p:pRg st="2" end="2"/>
                                            </p:txEl>
                                          </p:spTgt>
                                        </p:tgtEl>
                                      </p:cBhvr>
                                      <p:to x="100000" y="80000"/>
                                    </p:animScale>
                                    <p:animScale>
                                      <p:cBhvr>
                                        <p:cTn id="54" dur="166" decel="50000">
                                          <p:stCondLst>
                                            <p:cond delay="1338"/>
                                          </p:stCondLst>
                                        </p:cTn>
                                        <p:tgtEl>
                                          <p:spTgt spid="5">
                                            <p:txEl>
                                              <p:pRg st="2" end="2"/>
                                            </p:txEl>
                                          </p:spTgt>
                                        </p:tgtEl>
                                      </p:cBhvr>
                                      <p:to x="100000" y="100000"/>
                                    </p:animScale>
                                    <p:animScale>
                                      <p:cBhvr>
                                        <p:cTn id="55" dur="26">
                                          <p:stCondLst>
                                            <p:cond delay="1642"/>
                                          </p:stCondLst>
                                        </p:cTn>
                                        <p:tgtEl>
                                          <p:spTgt spid="5">
                                            <p:txEl>
                                              <p:pRg st="2" end="2"/>
                                            </p:txEl>
                                          </p:spTgt>
                                        </p:tgtEl>
                                      </p:cBhvr>
                                      <p:to x="100000" y="90000"/>
                                    </p:animScale>
                                    <p:animScale>
                                      <p:cBhvr>
                                        <p:cTn id="56" dur="166" decel="50000">
                                          <p:stCondLst>
                                            <p:cond delay="1668"/>
                                          </p:stCondLst>
                                        </p:cTn>
                                        <p:tgtEl>
                                          <p:spTgt spid="5">
                                            <p:txEl>
                                              <p:pRg st="2" end="2"/>
                                            </p:txEl>
                                          </p:spTgt>
                                        </p:tgtEl>
                                      </p:cBhvr>
                                      <p:to x="100000" y="100000"/>
                                    </p:animScale>
                                    <p:animScale>
                                      <p:cBhvr>
                                        <p:cTn id="57" dur="26">
                                          <p:stCondLst>
                                            <p:cond delay="1808"/>
                                          </p:stCondLst>
                                        </p:cTn>
                                        <p:tgtEl>
                                          <p:spTgt spid="5">
                                            <p:txEl>
                                              <p:pRg st="2" end="2"/>
                                            </p:txEl>
                                          </p:spTgt>
                                        </p:tgtEl>
                                      </p:cBhvr>
                                      <p:to x="100000" y="95000"/>
                                    </p:animScale>
                                    <p:animScale>
                                      <p:cBhvr>
                                        <p:cTn id="58" dur="166" decel="50000">
                                          <p:stCondLst>
                                            <p:cond delay="1834"/>
                                          </p:stCondLst>
                                        </p:cTn>
                                        <p:tgtEl>
                                          <p:spTgt spid="5">
                                            <p:txEl>
                                              <p:pRg st="2" end="2"/>
                                            </p:txEl>
                                          </p:spTgt>
                                        </p:tgtEl>
                                      </p:cBhvr>
                                      <p:to x="100000" y="100000"/>
                                    </p:animScale>
                                  </p:childTnLst>
                                </p:cTn>
                              </p:par>
                            </p:childTnLst>
                          </p:cTn>
                        </p:par>
                        <p:par>
                          <p:cTn id="59" fill="hold">
                            <p:stCondLst>
                              <p:cond delay="9000"/>
                            </p:stCondLst>
                            <p:childTnLst>
                              <p:par>
                                <p:cTn id="60" presetID="26" presetClass="entr" presetSubtype="0" fill="hold" grpId="0" nodeType="afterEffect">
                                  <p:stCondLst>
                                    <p:cond delay="0"/>
                                  </p:stCondLst>
                                  <p:childTnLst>
                                    <p:set>
                                      <p:cBhvr>
                                        <p:cTn id="61" dur="1" fill="hold">
                                          <p:stCondLst>
                                            <p:cond delay="0"/>
                                          </p:stCondLst>
                                        </p:cTn>
                                        <p:tgtEl>
                                          <p:spTgt spid="5">
                                            <p:txEl>
                                              <p:pRg st="3" end="3"/>
                                            </p:txEl>
                                          </p:spTgt>
                                        </p:tgtEl>
                                        <p:attrNameLst>
                                          <p:attrName>style.visibility</p:attrName>
                                        </p:attrNameLst>
                                      </p:cBhvr>
                                      <p:to>
                                        <p:strVal val="visible"/>
                                      </p:to>
                                    </p:set>
                                    <p:animEffect transition="in" filter="wipe(down)">
                                      <p:cBhvr>
                                        <p:cTn id="62" dur="580">
                                          <p:stCondLst>
                                            <p:cond delay="0"/>
                                          </p:stCondLst>
                                        </p:cTn>
                                        <p:tgtEl>
                                          <p:spTgt spid="5">
                                            <p:txEl>
                                              <p:pRg st="3" end="3"/>
                                            </p:txEl>
                                          </p:spTgt>
                                        </p:tgtEl>
                                      </p:cBhvr>
                                    </p:animEffect>
                                    <p:anim calcmode="lin" valueType="num">
                                      <p:cBhvr>
                                        <p:cTn id="63"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5">
                                            <p:txEl>
                                              <p:pRg st="3" end="3"/>
                                            </p:txEl>
                                          </p:spTgt>
                                        </p:tgtEl>
                                      </p:cBhvr>
                                      <p:to x="100000" y="60000"/>
                                    </p:animScale>
                                    <p:animScale>
                                      <p:cBhvr>
                                        <p:cTn id="69" dur="166" decel="50000">
                                          <p:stCondLst>
                                            <p:cond delay="676"/>
                                          </p:stCondLst>
                                        </p:cTn>
                                        <p:tgtEl>
                                          <p:spTgt spid="5">
                                            <p:txEl>
                                              <p:pRg st="3" end="3"/>
                                            </p:txEl>
                                          </p:spTgt>
                                        </p:tgtEl>
                                      </p:cBhvr>
                                      <p:to x="100000" y="100000"/>
                                    </p:animScale>
                                    <p:animScale>
                                      <p:cBhvr>
                                        <p:cTn id="70" dur="26">
                                          <p:stCondLst>
                                            <p:cond delay="1312"/>
                                          </p:stCondLst>
                                        </p:cTn>
                                        <p:tgtEl>
                                          <p:spTgt spid="5">
                                            <p:txEl>
                                              <p:pRg st="3" end="3"/>
                                            </p:txEl>
                                          </p:spTgt>
                                        </p:tgtEl>
                                      </p:cBhvr>
                                      <p:to x="100000" y="80000"/>
                                    </p:animScale>
                                    <p:animScale>
                                      <p:cBhvr>
                                        <p:cTn id="71" dur="166" decel="50000">
                                          <p:stCondLst>
                                            <p:cond delay="1338"/>
                                          </p:stCondLst>
                                        </p:cTn>
                                        <p:tgtEl>
                                          <p:spTgt spid="5">
                                            <p:txEl>
                                              <p:pRg st="3" end="3"/>
                                            </p:txEl>
                                          </p:spTgt>
                                        </p:tgtEl>
                                      </p:cBhvr>
                                      <p:to x="100000" y="100000"/>
                                    </p:animScale>
                                    <p:animScale>
                                      <p:cBhvr>
                                        <p:cTn id="72" dur="26">
                                          <p:stCondLst>
                                            <p:cond delay="1642"/>
                                          </p:stCondLst>
                                        </p:cTn>
                                        <p:tgtEl>
                                          <p:spTgt spid="5">
                                            <p:txEl>
                                              <p:pRg st="3" end="3"/>
                                            </p:txEl>
                                          </p:spTgt>
                                        </p:tgtEl>
                                      </p:cBhvr>
                                      <p:to x="100000" y="90000"/>
                                    </p:animScale>
                                    <p:animScale>
                                      <p:cBhvr>
                                        <p:cTn id="73" dur="166" decel="50000">
                                          <p:stCondLst>
                                            <p:cond delay="1668"/>
                                          </p:stCondLst>
                                        </p:cTn>
                                        <p:tgtEl>
                                          <p:spTgt spid="5">
                                            <p:txEl>
                                              <p:pRg st="3" end="3"/>
                                            </p:txEl>
                                          </p:spTgt>
                                        </p:tgtEl>
                                      </p:cBhvr>
                                      <p:to x="100000" y="100000"/>
                                    </p:animScale>
                                    <p:animScale>
                                      <p:cBhvr>
                                        <p:cTn id="74" dur="26">
                                          <p:stCondLst>
                                            <p:cond delay="1808"/>
                                          </p:stCondLst>
                                        </p:cTn>
                                        <p:tgtEl>
                                          <p:spTgt spid="5">
                                            <p:txEl>
                                              <p:pRg st="3" end="3"/>
                                            </p:txEl>
                                          </p:spTgt>
                                        </p:tgtEl>
                                      </p:cBhvr>
                                      <p:to x="100000" y="95000"/>
                                    </p:animScale>
                                    <p:animScale>
                                      <p:cBhvr>
                                        <p:cTn id="75" dur="166" decel="50000">
                                          <p:stCondLst>
                                            <p:cond delay="1834"/>
                                          </p:stCondLst>
                                        </p:cTn>
                                        <p:tgtEl>
                                          <p:spTgt spid="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gr.jpg"/>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762000" y="990600"/>
            <a:ext cx="7391400" cy="5029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t>জাহান্নামের পরিচয়</a:t>
            </a:r>
          </a:p>
          <a:p>
            <a:pPr algn="ctr"/>
            <a:r>
              <a:rPr lang="bn-IN" sz="3200" dirty="0" smtClean="0"/>
              <a:t>জাহান্নাম আরবী শব্দ।একে ফারসিতে বলা হয় দোযখ।এর বাংলা আভিধানিক অর্থ হলো আগুনের গর্ত,শাস্তির স্থান,কষ্টের জায়গা ইত্যাদি।</a:t>
            </a:r>
          </a:p>
          <a:p>
            <a:pPr algn="ctr"/>
            <a:r>
              <a:rPr lang="bn-IN" sz="3200" dirty="0" smtClean="0"/>
              <a:t>ইসলামের পরিভাষায় হাশরের মাঠে হিসাবের পরে কাফির,মোশরিক এবং মোসলমান অপরাধিদেরকে যে শাস্তির স্থানে নিক্ষেপ করা হবে তাকে জাহান্নাম বলে।</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2083" y="1828801"/>
            <a:ext cx="8019343" cy="2133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047750" y="538238"/>
            <a:ext cx="7124700" cy="72110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SutonnyMJ" pitchFamily="2" charset="0"/>
                <a:cs typeface="SutonnyMJ" pitchFamily="2" charset="0"/>
              </a:rPr>
              <a:t>কুরআনের</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ভাষায়</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জাহান্নামের</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পরিচয়</a:t>
            </a:r>
            <a:endParaRPr lang="en-US" sz="3200" dirty="0" smtClean="0">
              <a:solidFill>
                <a:schemeClr val="tx1"/>
              </a:solidFill>
              <a:latin typeface="SutonnyMJ" pitchFamily="2" charset="0"/>
              <a:cs typeface="SutonnyMJ" pitchFamily="2" charset="0"/>
            </a:endParaRPr>
          </a:p>
        </p:txBody>
      </p:sp>
      <p:sp>
        <p:nvSpPr>
          <p:cNvPr id="2" name="Date Placeholder 1"/>
          <p:cNvSpPr>
            <a:spLocks noGrp="1"/>
          </p:cNvSpPr>
          <p:nvPr>
            <p:ph type="dt" sz="half" idx="10"/>
          </p:nvPr>
        </p:nvSpPr>
        <p:spPr/>
        <p:txBody>
          <a:bodyPr/>
          <a:lstStyle/>
          <a:p>
            <a:fld id="{34C79720-3F8C-41B7-BECA-791A4FCA1E52}" type="datetime12">
              <a:rPr lang="en-US" smtClean="0"/>
              <a:pPr/>
              <a:t>3:35 PM</a:t>
            </a:fld>
            <a:endParaRPr lang="en-US"/>
          </a:p>
        </p:txBody>
      </p:sp>
    </p:spTree>
    <p:extLst>
      <p:ext uri="{BB962C8B-B14F-4D97-AF65-F5344CB8AC3E}">
        <p14:creationId xmlns="" xmlns:p14="http://schemas.microsoft.com/office/powerpoint/2010/main" val="182880923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up)">
                                      <p:cBhvr>
                                        <p:cTn id="7" dur="500"/>
                                        <p:tgtEl>
                                          <p:spTgt spid="81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251</Words>
  <Application>Microsoft Office PowerPoint</Application>
  <PresentationFormat>On-screen Show (4:3)</PresentationFormat>
  <Paragraphs>52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শিক্ষক পরিচিতি</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44</cp:revision>
  <dcterms:created xsi:type="dcterms:W3CDTF">2017-09-06T14:54:05Z</dcterms:created>
  <dcterms:modified xsi:type="dcterms:W3CDTF">2017-10-10T09:41:36Z</dcterms:modified>
</cp:coreProperties>
</file>